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79" r:id="rId2"/>
    <p:sldId id="272" r:id="rId3"/>
    <p:sldId id="394" r:id="rId4"/>
    <p:sldId id="407" r:id="rId5"/>
    <p:sldId id="356" r:id="rId6"/>
    <p:sldId id="291" r:id="rId7"/>
    <p:sldId id="365" r:id="rId8"/>
    <p:sldId id="368" r:id="rId9"/>
    <p:sldId id="372" r:id="rId10"/>
    <p:sldId id="370" r:id="rId11"/>
    <p:sldId id="374" r:id="rId12"/>
    <p:sldId id="375" r:id="rId13"/>
    <p:sldId id="38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3D3D"/>
    <a:srgbClr val="F79432"/>
    <a:srgbClr val="3E3A48"/>
    <a:srgbClr val="00AEEF"/>
    <a:srgbClr val="252527"/>
    <a:srgbClr val="89B1C9"/>
    <a:srgbClr val="0F0F0F"/>
    <a:srgbClr val="F6933E"/>
    <a:srgbClr val="FC7F4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2D13FB-AFF6-1F5F-C72A-57F0E7D68FE3}" v="14" dt="2026-06-16T10:30:52.1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/>
    <p:restoredTop sz="96932"/>
  </p:normalViewPr>
  <p:slideViewPr>
    <p:cSldViewPr snapToGrid="0">
      <p:cViewPr varScale="1">
        <p:scale>
          <a:sx n="119" d="100"/>
          <a:sy n="119" d="100"/>
        </p:scale>
        <p:origin x="2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Microsoft_Excelu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rgbClr val="6FD1F6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019-3441-9C1A-83716A70CCE4}"/>
              </c:ext>
            </c:extLst>
          </c:dPt>
          <c:dPt>
            <c:idx val="1"/>
            <c:bubble3D val="0"/>
            <c:spPr>
              <a:solidFill>
                <a:srgbClr val="FAC28A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4019-3441-9C1A-83716A70CCE4}"/>
              </c:ext>
            </c:extLst>
          </c:dPt>
          <c:dPt>
            <c:idx val="2"/>
            <c:bubble3D val="0"/>
            <c:spPr>
              <a:solidFill>
                <a:srgbClr val="F8A34E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4019-3441-9C1A-83716A70CCE4}"/>
              </c:ext>
            </c:extLst>
          </c:dPt>
          <c:dPt>
            <c:idx val="3"/>
            <c:bubble3D val="0"/>
            <c:spPr>
              <a:solidFill>
                <a:srgbClr val="FEECDA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4019-3441-9C1A-83716A70CCE4}"/>
              </c:ext>
            </c:extLst>
          </c:dPt>
          <c:dPt>
            <c:idx val="4"/>
            <c:bubble3D val="0"/>
            <c:spPr>
              <a:solidFill>
                <a:srgbClr val="F79432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4019-3441-9C1A-83716A70CCE4}"/>
              </c:ext>
            </c:extLst>
          </c:dPt>
          <c:dPt>
            <c:idx val="5"/>
            <c:bubble3D val="0"/>
            <c:spPr>
              <a:solidFill>
                <a:srgbClr val="1E7292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4019-3441-9C1A-83716A70CCE4}"/>
              </c:ext>
            </c:extLst>
          </c:dPt>
          <c:dPt>
            <c:idx val="6"/>
            <c:bubble3D val="0"/>
            <c:spPr>
              <a:solidFill>
                <a:srgbClr val="D9F3FD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4019-3441-9C1A-83716A70CCE4}"/>
              </c:ext>
            </c:extLst>
          </c:dPt>
          <c:dPt>
            <c:idx val="7"/>
            <c:bubble3D val="0"/>
            <c:spPr>
              <a:solidFill>
                <a:srgbClr val="B2E7FA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4019-3441-9C1A-83716A70CCE4}"/>
              </c:ext>
            </c:extLst>
          </c:dPt>
          <c:dPt>
            <c:idx val="8"/>
            <c:bubble3D val="0"/>
            <c:spPr>
              <a:solidFill>
                <a:srgbClr val="23B9F0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4019-3441-9C1A-83716A70CCE4}"/>
              </c:ext>
            </c:extLst>
          </c:dPt>
          <c:cat>
            <c:strRef>
              <c:f>List1!$A$2:$A$10</c:f>
              <c:strCache>
                <c:ptCount val="9"/>
                <c:pt idx="0">
                  <c:v>Ostatní</c:v>
                </c:pt>
                <c:pt idx="1">
                  <c:v>Průmyslové čištění</c:v>
                </c:pt>
                <c:pt idx="2">
                  <c:v>Speciální doprava</c:v>
                </c:pt>
                <c:pt idx="3">
                  <c:v>Zemědělství</c:v>
                </c:pt>
                <c:pt idx="4">
                  <c:v>Těžební technika</c:v>
                </c:pt>
                <c:pt idx="5">
                  <c:v>Lesní a stavební technika</c:v>
                </c:pt>
                <c:pt idx="6">
                  <c:v>Jeřáby a manipulace</c:v>
                </c:pt>
                <c:pt idx="7">
                  <c:v>Nákladní auta a obrana</c:v>
                </c:pt>
                <c:pt idx="8">
                  <c:v>Logistika a manipulace</c:v>
                </c:pt>
              </c:strCache>
            </c:strRef>
          </c:cat>
          <c:val>
            <c:numRef>
              <c:f>List1!$B$2:$B$10</c:f>
              <c:numCache>
                <c:formatCode>General</c:formatCode>
                <c:ptCount val="9"/>
                <c:pt idx="0">
                  <c:v>6</c:v>
                </c:pt>
                <c:pt idx="1">
                  <c:v>4</c:v>
                </c:pt>
                <c:pt idx="2">
                  <c:v>7</c:v>
                </c:pt>
                <c:pt idx="3">
                  <c:v>8</c:v>
                </c:pt>
                <c:pt idx="4">
                  <c:v>10</c:v>
                </c:pt>
                <c:pt idx="5">
                  <c:v>11</c:v>
                </c:pt>
                <c:pt idx="6">
                  <c:v>15</c:v>
                </c:pt>
                <c:pt idx="7">
                  <c:v>19</c:v>
                </c:pt>
                <c:pt idx="8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019-3441-9C1A-83716A70C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4"/>
      </c:doughnutChart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 rot="0" spcFirstLastPara="1" vertOverflow="ellipsis" vert="horz" wrap="square" anchor="ctr" anchorCtr="1"/>
    <a:lstStyle/>
    <a:p>
      <a:pPr>
        <a:defRPr sz="1000" b="0" i="0" u="none" strike="noStrike" baseline="0">
          <a:solidFill>
            <a:srgbClr val="253D3D"/>
          </a:solidFill>
          <a:latin typeface="Lato"/>
          <a:cs typeface="Lato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289C39-09AE-45C3-9060-5F63032689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F7E657-A292-42DA-A659-C6F5E4CD32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A99B4-4D8A-41D6-B3F7-C00A55ED626B}" type="datetimeFigureOut">
              <a:rPr lang="en-ID" smtClean="0"/>
              <a:t>29/09/26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1B16B-86BF-4449-8B4A-299422DF1F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DCCEB8-86CA-4989-85A0-A9C7F38946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0DBF2-AF26-40FA-BB03-9857A296BB1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66485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77DA8-7B66-5E4B-A0E5-4B23EF1A29B9}" type="datetimeFigureOut">
              <a:rPr lang="sk-SK" smtClean="0"/>
              <a:t>29.9.2026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8B92A-A342-B74D-A65E-970605BE80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5358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04F1C-4654-378B-2203-80A4D9B30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D39B36B5-8BF0-27C9-31C1-5F49BB11E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2330CD7F-C665-B207-F2A8-A66774BE9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A6E3F87-1552-BCB3-DCDB-A83A1696D1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8B92A-A342-B74D-A65E-970605BE80F8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1602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400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5023BC4-7D02-4B72-981A-95D913ABA3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21681" y="2090355"/>
            <a:ext cx="1259609" cy="3175557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C02D6E76-F58E-4379-B5C4-CF41D3FD5B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4938" y="2090355"/>
            <a:ext cx="1259609" cy="3175557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3533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8494260-87A6-42AA-B945-C4B55158BE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flipH="1">
            <a:off x="6515100" y="0"/>
            <a:ext cx="5676900" cy="6858000"/>
          </a:xfrm>
          <a:custGeom>
            <a:avLst/>
            <a:gdLst>
              <a:gd name="connsiteX0" fmla="*/ 2724150 w 5676900"/>
              <a:gd name="connsiteY0" fmla="*/ 0 h 6858000"/>
              <a:gd name="connsiteX1" fmla="*/ 0 w 5676900"/>
              <a:gd name="connsiteY1" fmla="*/ 0 h 6858000"/>
              <a:gd name="connsiteX2" fmla="*/ 0 w 5676900"/>
              <a:gd name="connsiteY2" fmla="*/ 6858000 h 6858000"/>
              <a:gd name="connsiteX3" fmla="*/ 2952750 w 5676900"/>
              <a:gd name="connsiteY3" fmla="*/ 0 h 6858000"/>
              <a:gd name="connsiteX4" fmla="*/ 228600 w 5676900"/>
              <a:gd name="connsiteY4" fmla="*/ 6858000 h 6858000"/>
              <a:gd name="connsiteX5" fmla="*/ 5676900 w 56769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76900" h="6858000">
                <a:moveTo>
                  <a:pt x="2724150" y="0"/>
                </a:moveTo>
                <a:lnTo>
                  <a:pt x="0" y="0"/>
                </a:lnTo>
                <a:lnTo>
                  <a:pt x="0" y="6858000"/>
                </a:lnTo>
                <a:close/>
                <a:moveTo>
                  <a:pt x="2952750" y="0"/>
                </a:moveTo>
                <a:lnTo>
                  <a:pt x="228600" y="6858000"/>
                </a:lnTo>
                <a:lnTo>
                  <a:pt x="5676900" y="6858000"/>
                </a:lnTo>
                <a:close/>
              </a:path>
            </a:pathLst>
          </a:custGeo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6416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E8D3ABB-074E-42BA-BFC9-E7963FDF6D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flipH="1">
            <a:off x="0" y="0"/>
            <a:ext cx="5724523" cy="6858000"/>
          </a:xfrm>
          <a:custGeom>
            <a:avLst/>
            <a:gdLst>
              <a:gd name="connsiteX0" fmla="*/ 2733675 w 5724523"/>
              <a:gd name="connsiteY0" fmla="*/ 0 h 6858000"/>
              <a:gd name="connsiteX1" fmla="*/ 0 w 5724523"/>
              <a:gd name="connsiteY1" fmla="*/ 6858000 h 6858000"/>
              <a:gd name="connsiteX2" fmla="*/ 5467350 w 5724523"/>
              <a:gd name="connsiteY2" fmla="*/ 6858000 h 6858000"/>
              <a:gd name="connsiteX3" fmla="*/ 5724523 w 5724523"/>
              <a:gd name="connsiteY3" fmla="*/ 0 h 6858000"/>
              <a:gd name="connsiteX4" fmla="*/ 2962273 w 5724523"/>
              <a:gd name="connsiteY4" fmla="*/ 0 h 6858000"/>
              <a:gd name="connsiteX5" fmla="*/ 5695948 w 5724523"/>
              <a:gd name="connsiteY5" fmla="*/ 6858000 h 6858000"/>
              <a:gd name="connsiteX6" fmla="*/ 5724523 w 5724523"/>
              <a:gd name="connsiteY6" fmla="*/ 67863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4523" h="6858000">
                <a:moveTo>
                  <a:pt x="2733675" y="0"/>
                </a:moveTo>
                <a:lnTo>
                  <a:pt x="0" y="6858000"/>
                </a:lnTo>
                <a:lnTo>
                  <a:pt x="5467350" y="6858000"/>
                </a:lnTo>
                <a:close/>
                <a:moveTo>
                  <a:pt x="5724523" y="0"/>
                </a:moveTo>
                <a:lnTo>
                  <a:pt x="2962273" y="0"/>
                </a:lnTo>
                <a:lnTo>
                  <a:pt x="5695948" y="6858000"/>
                </a:lnTo>
                <a:lnTo>
                  <a:pt x="5724523" y="6786314"/>
                </a:lnTo>
                <a:close/>
              </a:path>
            </a:pathLst>
          </a:custGeo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7295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FABC765E-09BE-47DE-93F5-ED6D3336CE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12624" y="1538514"/>
            <a:ext cx="3679376" cy="2830286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DA6C01D5-1C6D-48D2-95EB-687BD077D6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68683" y="1538514"/>
            <a:ext cx="3171371" cy="2830286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B2648C3-940C-4118-B303-3482A438ED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4287" y="1538286"/>
            <a:ext cx="3911827" cy="2830514"/>
          </a:xfrm>
          <a:custGeom>
            <a:avLst/>
            <a:gdLst>
              <a:gd name="connsiteX0" fmla="*/ 1415257 w 3911827"/>
              <a:gd name="connsiteY0" fmla="*/ 0 h 2830514"/>
              <a:gd name="connsiteX1" fmla="*/ 1419753 w 3911827"/>
              <a:gd name="connsiteY1" fmla="*/ 227 h 2830514"/>
              <a:gd name="connsiteX2" fmla="*/ 3911827 w 3911827"/>
              <a:gd name="connsiteY2" fmla="*/ 227 h 2830514"/>
              <a:gd name="connsiteX3" fmla="*/ 3911827 w 3911827"/>
              <a:gd name="connsiteY3" fmla="*/ 2830513 h 2830514"/>
              <a:gd name="connsiteX4" fmla="*/ 1415276 w 3911827"/>
              <a:gd name="connsiteY4" fmla="*/ 2830513 h 2830514"/>
              <a:gd name="connsiteX5" fmla="*/ 1415257 w 3911827"/>
              <a:gd name="connsiteY5" fmla="*/ 2830514 h 2830514"/>
              <a:gd name="connsiteX6" fmla="*/ 1415238 w 3911827"/>
              <a:gd name="connsiteY6" fmla="*/ 2830513 h 2830514"/>
              <a:gd name="connsiteX7" fmla="*/ 1357313 w 3911827"/>
              <a:gd name="connsiteY7" fmla="*/ 2830513 h 2830514"/>
              <a:gd name="connsiteX8" fmla="*/ 1357313 w 3911827"/>
              <a:gd name="connsiteY8" fmla="*/ 2827588 h 2830514"/>
              <a:gd name="connsiteX9" fmla="*/ 1270555 w 3911827"/>
              <a:gd name="connsiteY9" fmla="*/ 2823207 h 2830514"/>
              <a:gd name="connsiteX10" fmla="*/ 0 w 3911827"/>
              <a:gd name="connsiteY10" fmla="*/ 1415257 h 2830514"/>
              <a:gd name="connsiteX11" fmla="*/ 1270555 w 3911827"/>
              <a:gd name="connsiteY11" fmla="*/ 7307 h 2830514"/>
              <a:gd name="connsiteX12" fmla="*/ 1357313 w 3911827"/>
              <a:gd name="connsiteY12" fmla="*/ 2926 h 2830514"/>
              <a:gd name="connsiteX13" fmla="*/ 1357313 w 3911827"/>
              <a:gd name="connsiteY13" fmla="*/ 227 h 2830514"/>
              <a:gd name="connsiteX14" fmla="*/ 1410762 w 3911827"/>
              <a:gd name="connsiteY14" fmla="*/ 227 h 283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11827" h="2830514">
                <a:moveTo>
                  <a:pt x="1415257" y="0"/>
                </a:moveTo>
                <a:lnTo>
                  <a:pt x="1419753" y="227"/>
                </a:lnTo>
                <a:lnTo>
                  <a:pt x="3911827" y="227"/>
                </a:lnTo>
                <a:lnTo>
                  <a:pt x="3911827" y="2830513"/>
                </a:lnTo>
                <a:lnTo>
                  <a:pt x="1415276" y="2830513"/>
                </a:lnTo>
                <a:lnTo>
                  <a:pt x="1415257" y="2830514"/>
                </a:lnTo>
                <a:lnTo>
                  <a:pt x="1415238" y="2830513"/>
                </a:lnTo>
                <a:lnTo>
                  <a:pt x="1357313" y="2830513"/>
                </a:lnTo>
                <a:lnTo>
                  <a:pt x="1357313" y="2827588"/>
                </a:lnTo>
                <a:lnTo>
                  <a:pt x="1270555" y="2823207"/>
                </a:lnTo>
                <a:cubicBezTo>
                  <a:pt x="556903" y="2750732"/>
                  <a:pt x="0" y="2148031"/>
                  <a:pt x="0" y="1415257"/>
                </a:cubicBezTo>
                <a:cubicBezTo>
                  <a:pt x="0" y="682484"/>
                  <a:pt x="556903" y="79782"/>
                  <a:pt x="1270555" y="7307"/>
                </a:cubicBezTo>
                <a:lnTo>
                  <a:pt x="1357313" y="2926"/>
                </a:lnTo>
                <a:lnTo>
                  <a:pt x="1357313" y="227"/>
                </a:lnTo>
                <a:lnTo>
                  <a:pt x="1410762" y="227"/>
                </a:lnTo>
                <a:close/>
              </a:path>
            </a:pathLst>
          </a:custGeo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61134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78204184-ECAB-428B-83C3-6CFE77F231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1538514"/>
            <a:ext cx="3679376" cy="2830286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AAD1C56-09B7-48E5-930A-A26088DE37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51946" y="1538514"/>
            <a:ext cx="3171371" cy="2830286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55DB7A1-E715-4858-8DF7-D4D8A32D10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04577" y="1538514"/>
            <a:ext cx="3902910" cy="2830286"/>
          </a:xfrm>
          <a:custGeom>
            <a:avLst/>
            <a:gdLst>
              <a:gd name="connsiteX0" fmla="*/ 0 w 3902910"/>
              <a:gd name="connsiteY0" fmla="*/ 0 h 2830286"/>
              <a:gd name="connsiteX1" fmla="*/ 2593713 w 3902910"/>
              <a:gd name="connsiteY1" fmla="*/ 0 h 2830286"/>
              <a:gd name="connsiteX2" fmla="*/ 2618394 w 3902910"/>
              <a:gd name="connsiteY2" fmla="*/ 0 h 2830286"/>
              <a:gd name="connsiteX3" fmla="*/ 2618394 w 3902910"/>
              <a:gd name="connsiteY3" fmla="*/ 1347 h 2830286"/>
              <a:gd name="connsiteX4" fmla="*/ 2727571 w 3902910"/>
              <a:gd name="connsiteY4" fmla="*/ 7306 h 2830286"/>
              <a:gd name="connsiteX5" fmla="*/ 3902910 w 3902910"/>
              <a:gd name="connsiteY5" fmla="*/ 1415143 h 2830286"/>
              <a:gd name="connsiteX6" fmla="*/ 2727571 w 3902910"/>
              <a:gd name="connsiteY6" fmla="*/ 2822980 h 2830286"/>
              <a:gd name="connsiteX7" fmla="*/ 2618394 w 3902910"/>
              <a:gd name="connsiteY7" fmla="*/ 2828939 h 2830286"/>
              <a:gd name="connsiteX8" fmla="*/ 2618394 w 3902910"/>
              <a:gd name="connsiteY8" fmla="*/ 2830286 h 2830286"/>
              <a:gd name="connsiteX9" fmla="*/ 2593713 w 3902910"/>
              <a:gd name="connsiteY9" fmla="*/ 2830286 h 2830286"/>
              <a:gd name="connsiteX10" fmla="*/ 0 w 3902910"/>
              <a:gd name="connsiteY10" fmla="*/ 2830286 h 283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02910" h="2830286">
                <a:moveTo>
                  <a:pt x="0" y="0"/>
                </a:moveTo>
                <a:lnTo>
                  <a:pt x="2593713" y="0"/>
                </a:lnTo>
                <a:lnTo>
                  <a:pt x="2618394" y="0"/>
                </a:lnTo>
                <a:lnTo>
                  <a:pt x="2618394" y="1347"/>
                </a:lnTo>
                <a:lnTo>
                  <a:pt x="2727571" y="7306"/>
                </a:lnTo>
                <a:cubicBezTo>
                  <a:pt x="3387742" y="79776"/>
                  <a:pt x="3902910" y="682429"/>
                  <a:pt x="3902910" y="1415143"/>
                </a:cubicBezTo>
                <a:cubicBezTo>
                  <a:pt x="3902910" y="2147857"/>
                  <a:pt x="3387742" y="2750511"/>
                  <a:pt x="2727571" y="2822980"/>
                </a:cubicBezTo>
                <a:lnTo>
                  <a:pt x="2618394" y="2828939"/>
                </a:lnTo>
                <a:lnTo>
                  <a:pt x="2618394" y="2830286"/>
                </a:lnTo>
                <a:lnTo>
                  <a:pt x="2593713" y="2830286"/>
                </a:lnTo>
                <a:lnTo>
                  <a:pt x="0" y="2830286"/>
                </a:lnTo>
                <a:close/>
              </a:path>
            </a:pathLst>
          </a:custGeo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4843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2DB60DD5-A3F3-4AD5-83F0-69A1A74F2E77}"/>
              </a:ext>
            </a:extLst>
          </p:cNvPr>
          <p:cNvSpPr/>
          <p:nvPr userDrawn="1"/>
        </p:nvSpPr>
        <p:spPr>
          <a:xfrm>
            <a:off x="8524567" y="0"/>
            <a:ext cx="3874463" cy="6858000"/>
          </a:xfrm>
          <a:prstGeom prst="flowChartProcess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99580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5D7F1FFB-3320-4902-87E0-6285134165BD}"/>
              </a:ext>
            </a:extLst>
          </p:cNvPr>
          <p:cNvSpPr/>
          <p:nvPr userDrawn="1"/>
        </p:nvSpPr>
        <p:spPr>
          <a:xfrm>
            <a:off x="10471355" y="0"/>
            <a:ext cx="1720645" cy="6858000"/>
          </a:xfrm>
          <a:prstGeom prst="flowChartProcess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16C2B3E-7188-435F-A69A-0820AA1772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39961" y="0"/>
            <a:ext cx="5509139" cy="6858000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35467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D1944F-6864-4EF5-B1BD-85121EBD3A6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2DA8F36-BFAC-4BD8-B437-50B9761B35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6411" y="1638299"/>
            <a:ext cx="4804287" cy="4652066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6223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D95091-C9AB-4F7D-B148-FD742F8B1284}"/>
              </a:ext>
            </a:extLst>
          </p:cNvPr>
          <p:cNvSpPr/>
          <p:nvPr userDrawn="1"/>
        </p:nvSpPr>
        <p:spPr>
          <a:xfrm>
            <a:off x="0" y="1"/>
            <a:ext cx="4674510" cy="6858000"/>
          </a:xfrm>
          <a:custGeom>
            <a:avLst/>
            <a:gdLst>
              <a:gd name="connsiteX0" fmla="*/ 0 w 4674510"/>
              <a:gd name="connsiteY0" fmla="*/ 0 h 6858000"/>
              <a:gd name="connsiteX1" fmla="*/ 4674510 w 4674510"/>
              <a:gd name="connsiteY1" fmla="*/ 0 h 6858000"/>
              <a:gd name="connsiteX2" fmla="*/ 3204833 w 4674510"/>
              <a:gd name="connsiteY2" fmla="*/ 6858000 h 6858000"/>
              <a:gd name="connsiteX3" fmla="*/ 0 w 46745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4510" h="6858000">
                <a:moveTo>
                  <a:pt x="0" y="0"/>
                </a:moveTo>
                <a:lnTo>
                  <a:pt x="4674510" y="0"/>
                </a:lnTo>
                <a:lnTo>
                  <a:pt x="32048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86AA7E-1B2E-4752-B580-14D54D3530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6" y="1349829"/>
            <a:ext cx="5864345" cy="4405832"/>
          </a:xfrm>
          <a:prstGeom prst="rect">
            <a:avLst/>
          </a:prstGeom>
        </p:spPr>
      </p:pic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0307B4C1-8FFB-41C6-B201-6C4F66BAF2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22401" y="1673243"/>
            <a:ext cx="4100259" cy="2546559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0135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A68C9D-587E-43B8-BF2D-77F0DDE3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84" y="2302872"/>
            <a:ext cx="3007613" cy="5431065"/>
          </a:xfrm>
          <a:prstGeom prst="rect">
            <a:avLst/>
          </a:prstGeom>
        </p:spPr>
      </p:pic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709ABC10-D5EB-445B-8B14-0842C0B80E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38829" y="2939375"/>
            <a:ext cx="2395912" cy="4033723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09B356-5C60-4239-8405-DDAF1724B4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154" y="-1078058"/>
            <a:ext cx="3007613" cy="5431065"/>
          </a:xfrm>
          <a:prstGeom prst="rect">
            <a:avLst/>
          </a:prstGeom>
        </p:spPr>
      </p:pic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2036863A-90AF-42F0-91CA-621FB7322B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43799" y="-427041"/>
            <a:ext cx="2395912" cy="4033723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7779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02C2A54-CB68-4CD5-9BB7-10AC1757BC74}"/>
              </a:ext>
            </a:extLst>
          </p:cNvPr>
          <p:cNvSpPr/>
          <p:nvPr userDrawn="1"/>
        </p:nvSpPr>
        <p:spPr>
          <a:xfrm rot="725736">
            <a:off x="6661681" y="-549031"/>
            <a:ext cx="7203843" cy="8249540"/>
          </a:xfrm>
          <a:custGeom>
            <a:avLst/>
            <a:gdLst>
              <a:gd name="connsiteX0" fmla="*/ 0 w 7203843"/>
              <a:gd name="connsiteY0" fmla="*/ 1235831 h 8249540"/>
              <a:gd name="connsiteX1" fmla="*/ 5766794 w 7203843"/>
              <a:gd name="connsiteY1" fmla="*/ 0 h 8249540"/>
              <a:gd name="connsiteX2" fmla="*/ 7203843 w 7203843"/>
              <a:gd name="connsiteY2" fmla="*/ 6705748 h 8249540"/>
              <a:gd name="connsiteX3" fmla="*/ 0 w 7203843"/>
              <a:gd name="connsiteY3" fmla="*/ 8249540 h 8249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03843" h="8249540">
                <a:moveTo>
                  <a:pt x="0" y="1235831"/>
                </a:moveTo>
                <a:lnTo>
                  <a:pt x="5766794" y="0"/>
                </a:lnTo>
                <a:lnTo>
                  <a:pt x="7203843" y="6705748"/>
                </a:lnTo>
                <a:lnTo>
                  <a:pt x="0" y="8249540"/>
                </a:lnTo>
                <a:close/>
              </a:path>
            </a:pathLst>
          </a:cu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DECA00-DF8B-4704-851E-0340A47D87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736">
            <a:off x="6887946" y="4232246"/>
            <a:ext cx="2266486" cy="42846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BDF197-2814-4BE7-A33F-1DB60B88AE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736">
            <a:off x="9667819" y="2651266"/>
            <a:ext cx="2266486" cy="42846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82196-28B4-4416-8796-2A57D8E1A6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736">
            <a:off x="7854306" y="-285694"/>
            <a:ext cx="2266486" cy="42846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CDBF72-D716-4A85-A77C-A118668CC8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5736">
            <a:off x="10687359" y="-1878080"/>
            <a:ext cx="2266486" cy="4284687"/>
          </a:xfrm>
          <a:prstGeom prst="rect">
            <a:avLst/>
          </a:prstGeom>
        </p:spPr>
      </p:pic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48B636FC-ABB0-4A6F-8763-24F27807A5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725736">
            <a:off x="7103400" y="4731639"/>
            <a:ext cx="1792881" cy="3199685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EFF43F23-E796-4FA7-9E05-62AAC582C0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725736">
            <a:off x="9904621" y="3181066"/>
            <a:ext cx="1792881" cy="3199685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F5F8CBE5-147B-4F86-863C-9DB16AF348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725736">
            <a:off x="8069760" y="223728"/>
            <a:ext cx="1792881" cy="3199685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7A84F5CB-E18B-4A53-9E7C-D4EC46E6E3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725736">
            <a:off x="10924161" y="-1338252"/>
            <a:ext cx="1792881" cy="3199685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2750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D42B225-7C00-45AB-A11B-4EEC01E61D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69874" y="0"/>
            <a:ext cx="5021941" cy="6857997"/>
          </a:xfrm>
          <a:custGeom>
            <a:avLst/>
            <a:gdLst>
              <a:gd name="connsiteX0" fmla="*/ 0 w 5021941"/>
              <a:gd name="connsiteY0" fmla="*/ 1 h 6857997"/>
              <a:gd name="connsiteX1" fmla="*/ 2370602 w 5021941"/>
              <a:gd name="connsiteY1" fmla="*/ 1 h 6857997"/>
              <a:gd name="connsiteX2" fmla="*/ 2370602 w 5021941"/>
              <a:gd name="connsiteY2" fmla="*/ 5196115 h 6857997"/>
              <a:gd name="connsiteX3" fmla="*/ 0 w 5021941"/>
              <a:gd name="connsiteY3" fmla="*/ 5196115 h 6857997"/>
              <a:gd name="connsiteX4" fmla="*/ 2651339 w 5021941"/>
              <a:gd name="connsiteY4" fmla="*/ 0 h 6857997"/>
              <a:gd name="connsiteX5" fmla="*/ 5021941 w 5021941"/>
              <a:gd name="connsiteY5" fmla="*/ 0 h 6857997"/>
              <a:gd name="connsiteX6" fmla="*/ 5021941 w 5021941"/>
              <a:gd name="connsiteY6" fmla="*/ 6857997 h 6857997"/>
              <a:gd name="connsiteX7" fmla="*/ 2651339 w 5021941"/>
              <a:gd name="connsiteY7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21941" h="6857997">
                <a:moveTo>
                  <a:pt x="0" y="1"/>
                </a:moveTo>
                <a:lnTo>
                  <a:pt x="2370602" y="1"/>
                </a:lnTo>
                <a:lnTo>
                  <a:pt x="2370602" y="5196115"/>
                </a:lnTo>
                <a:lnTo>
                  <a:pt x="0" y="5196115"/>
                </a:lnTo>
                <a:close/>
                <a:moveTo>
                  <a:pt x="2651339" y="0"/>
                </a:moveTo>
                <a:lnTo>
                  <a:pt x="5021941" y="0"/>
                </a:lnTo>
                <a:lnTo>
                  <a:pt x="5021941" y="6857997"/>
                </a:lnTo>
                <a:lnTo>
                  <a:pt x="2651339" y="6857997"/>
                </a:lnTo>
                <a:close/>
              </a:path>
            </a:pathLst>
          </a:custGeo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057D6B10-DAAA-46BF-96C1-6EA2215610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69965" y="2162626"/>
            <a:ext cx="2370602" cy="4695371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15349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8976333-AD68-4F5F-A125-85293293D867}"/>
              </a:ext>
            </a:extLst>
          </p:cNvPr>
          <p:cNvSpPr/>
          <p:nvPr userDrawn="1"/>
        </p:nvSpPr>
        <p:spPr>
          <a:xfrm>
            <a:off x="-1" y="0"/>
            <a:ext cx="4840013" cy="6858000"/>
          </a:xfrm>
          <a:prstGeom prst="rect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5F2C3E-9358-4E9D-885E-FB555F14C43A}"/>
              </a:ext>
            </a:extLst>
          </p:cNvPr>
          <p:cNvSpPr/>
          <p:nvPr userDrawn="1"/>
        </p:nvSpPr>
        <p:spPr>
          <a:xfrm>
            <a:off x="590550" y="3657600"/>
            <a:ext cx="5869600" cy="3807258"/>
          </a:xfrm>
          <a:prstGeom prst="rect">
            <a:avLst/>
          </a:prstGeom>
          <a:noFill/>
          <a:ln w="28575">
            <a:solidFill>
              <a:srgbClr val="FF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96F46C-E65C-4F9B-84DB-4844518CD1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40" y="606859"/>
            <a:ext cx="5437676" cy="10279675"/>
          </a:xfrm>
          <a:prstGeom prst="rect">
            <a:avLst/>
          </a:prstGeom>
        </p:spPr>
      </p:pic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4A21463-D012-4AA9-8F99-1FB278E852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62013" y="1864748"/>
            <a:ext cx="4331739" cy="7634852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4341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E6FD2D65-7531-4A54-8398-C9C1D73F7F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95800" y="3429000"/>
            <a:ext cx="7696200" cy="3429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C411D2-9DE9-4BDC-B963-8FA941BE29A9}"/>
              </a:ext>
            </a:extLst>
          </p:cNvPr>
          <p:cNvSpPr/>
          <p:nvPr userDrawn="1"/>
        </p:nvSpPr>
        <p:spPr>
          <a:xfrm>
            <a:off x="4495800" y="0"/>
            <a:ext cx="7696200" cy="3429000"/>
          </a:xfrm>
          <a:prstGeom prst="rect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0927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07163C6-AFB7-4EEF-A276-D1D182F869D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43434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1391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FE730F7-D3EA-41C6-ADAA-913B7DCF162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ED7780F-DC3C-4BB5-BD16-55618D901A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7250" y="828675"/>
            <a:ext cx="4019550" cy="520065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05111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E5877290-AB7E-4A58-AC74-393BC8EA67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42443" y="0"/>
            <a:ext cx="4514850" cy="6858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2B7FE5-F81E-4B85-8102-63358EE2F1A9}"/>
              </a:ext>
            </a:extLst>
          </p:cNvPr>
          <p:cNvSpPr/>
          <p:nvPr userDrawn="1"/>
        </p:nvSpPr>
        <p:spPr>
          <a:xfrm>
            <a:off x="8457293" y="0"/>
            <a:ext cx="3734707" cy="6858000"/>
          </a:xfrm>
          <a:prstGeom prst="rect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0069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CA38EDC-AEA3-44A2-836D-56815851A6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9889" y="537027"/>
            <a:ext cx="3048000" cy="5783943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B39BE4B1-E018-490D-942E-DAF1A270FF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83312" y="537027"/>
            <a:ext cx="3280232" cy="3280233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73ECCAD8-73AD-4B6D-9E48-5567BD743B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98969" y="537027"/>
            <a:ext cx="3280232" cy="3280233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1317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0021EE3-020A-459B-9A06-0FAEE13C8F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96100" y="620145"/>
            <a:ext cx="4890951" cy="5617709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A3305629-04CF-47F0-906C-49A9858788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03434" y="2413271"/>
            <a:ext cx="2265135" cy="1602526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D6DF212C-67A7-4FC0-909F-6EC9AE1650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45196" y="2413271"/>
            <a:ext cx="2265135" cy="1602526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41588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EB2EA865-6B5A-482C-AE62-70134BB748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30056" y="4630057"/>
            <a:ext cx="7561944" cy="2227943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0891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91D424B5-FA02-4D18-AA89-EEB089A82C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190999" cy="6858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562478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F98BD5FC-55DF-4A1C-ACB0-846248DD2C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01001" y="0"/>
            <a:ext cx="4190999" cy="6858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8104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495EE4A-D463-47E4-9F9B-192333858B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76450" y="3429000"/>
            <a:ext cx="3429000" cy="3429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4078DC2E-954C-4DDD-9D99-153C16F5D0E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05450" y="0"/>
            <a:ext cx="5715000" cy="596265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66340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F51259F-F921-45FE-9B2E-1A6BDD85E2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000" y="0"/>
            <a:ext cx="4667250" cy="6858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679358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E577641B-050B-4F63-A852-FA023D2011F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181101" y="1066797"/>
            <a:ext cx="7391397" cy="4876799"/>
          </a:xfrm>
          <a:custGeom>
            <a:avLst/>
            <a:gdLst>
              <a:gd name="connsiteX0" fmla="*/ 3829049 w 7391397"/>
              <a:gd name="connsiteY0" fmla="*/ 2590800 h 4876799"/>
              <a:gd name="connsiteX1" fmla="*/ 4914899 w 7391397"/>
              <a:gd name="connsiteY1" fmla="*/ 2590800 h 4876799"/>
              <a:gd name="connsiteX2" fmla="*/ 4914899 w 7391397"/>
              <a:gd name="connsiteY2" fmla="*/ 3676650 h 4876799"/>
              <a:gd name="connsiteX3" fmla="*/ 3829049 w 7391397"/>
              <a:gd name="connsiteY3" fmla="*/ 3676650 h 4876799"/>
              <a:gd name="connsiteX4" fmla="*/ 2552698 w 7391397"/>
              <a:gd name="connsiteY4" fmla="*/ 2590800 h 4876799"/>
              <a:gd name="connsiteX5" fmla="*/ 3638548 w 7391397"/>
              <a:gd name="connsiteY5" fmla="*/ 2590800 h 4876799"/>
              <a:gd name="connsiteX6" fmla="*/ 3638548 w 7391397"/>
              <a:gd name="connsiteY6" fmla="*/ 3676650 h 4876799"/>
              <a:gd name="connsiteX7" fmla="*/ 2552698 w 7391397"/>
              <a:gd name="connsiteY7" fmla="*/ 3676650 h 4876799"/>
              <a:gd name="connsiteX8" fmla="*/ 1276351 w 7391397"/>
              <a:gd name="connsiteY8" fmla="*/ 2590800 h 4876799"/>
              <a:gd name="connsiteX9" fmla="*/ 2362200 w 7391397"/>
              <a:gd name="connsiteY9" fmla="*/ 2590800 h 4876799"/>
              <a:gd name="connsiteX10" fmla="*/ 2362200 w 7391397"/>
              <a:gd name="connsiteY10" fmla="*/ 4876799 h 4876799"/>
              <a:gd name="connsiteX11" fmla="*/ 1276351 w 7391397"/>
              <a:gd name="connsiteY11" fmla="*/ 4876799 h 4876799"/>
              <a:gd name="connsiteX12" fmla="*/ 3829049 w 7391397"/>
              <a:gd name="connsiteY12" fmla="*/ 1295402 h 4876799"/>
              <a:gd name="connsiteX13" fmla="*/ 4914899 w 7391397"/>
              <a:gd name="connsiteY13" fmla="*/ 1295402 h 4876799"/>
              <a:gd name="connsiteX14" fmla="*/ 4914899 w 7391397"/>
              <a:gd name="connsiteY14" fmla="*/ 2381252 h 4876799"/>
              <a:gd name="connsiteX15" fmla="*/ 3829049 w 7391397"/>
              <a:gd name="connsiteY15" fmla="*/ 2381252 h 4876799"/>
              <a:gd name="connsiteX16" fmla="*/ 2552698 w 7391397"/>
              <a:gd name="connsiteY16" fmla="*/ 1295402 h 4876799"/>
              <a:gd name="connsiteX17" fmla="*/ 3638548 w 7391397"/>
              <a:gd name="connsiteY17" fmla="*/ 1295402 h 4876799"/>
              <a:gd name="connsiteX18" fmla="*/ 3638548 w 7391397"/>
              <a:gd name="connsiteY18" fmla="*/ 2381252 h 4876799"/>
              <a:gd name="connsiteX19" fmla="*/ 2552698 w 7391397"/>
              <a:gd name="connsiteY19" fmla="*/ 2381252 h 4876799"/>
              <a:gd name="connsiteX20" fmla="*/ 1276351 w 7391397"/>
              <a:gd name="connsiteY20" fmla="*/ 1295402 h 4876799"/>
              <a:gd name="connsiteX21" fmla="*/ 2362200 w 7391397"/>
              <a:gd name="connsiteY21" fmla="*/ 1295402 h 4876799"/>
              <a:gd name="connsiteX22" fmla="*/ 2362200 w 7391397"/>
              <a:gd name="connsiteY22" fmla="*/ 2381252 h 4876799"/>
              <a:gd name="connsiteX23" fmla="*/ 1276351 w 7391397"/>
              <a:gd name="connsiteY23" fmla="*/ 2381252 h 4876799"/>
              <a:gd name="connsiteX24" fmla="*/ 0 w 7391397"/>
              <a:gd name="connsiteY24" fmla="*/ 1295402 h 4876799"/>
              <a:gd name="connsiteX25" fmla="*/ 1085850 w 7391397"/>
              <a:gd name="connsiteY25" fmla="*/ 1295402 h 4876799"/>
              <a:gd name="connsiteX26" fmla="*/ 1085850 w 7391397"/>
              <a:gd name="connsiteY26" fmla="*/ 2381252 h 4876799"/>
              <a:gd name="connsiteX27" fmla="*/ 0 w 7391397"/>
              <a:gd name="connsiteY27" fmla="*/ 2381252 h 4876799"/>
              <a:gd name="connsiteX28" fmla="*/ 1276351 w 7391397"/>
              <a:gd name="connsiteY28" fmla="*/ 3 h 4876799"/>
              <a:gd name="connsiteX29" fmla="*/ 2362200 w 7391397"/>
              <a:gd name="connsiteY29" fmla="*/ 3 h 4876799"/>
              <a:gd name="connsiteX30" fmla="*/ 2362200 w 7391397"/>
              <a:gd name="connsiteY30" fmla="*/ 1085852 h 4876799"/>
              <a:gd name="connsiteX31" fmla="*/ 1276351 w 7391397"/>
              <a:gd name="connsiteY31" fmla="*/ 1085852 h 4876799"/>
              <a:gd name="connsiteX32" fmla="*/ 5105398 w 7391397"/>
              <a:gd name="connsiteY32" fmla="*/ 1 h 4876799"/>
              <a:gd name="connsiteX33" fmla="*/ 7391397 w 7391397"/>
              <a:gd name="connsiteY33" fmla="*/ 1 h 4876799"/>
              <a:gd name="connsiteX34" fmla="*/ 7391397 w 7391397"/>
              <a:gd name="connsiteY34" fmla="*/ 1085850 h 4876799"/>
              <a:gd name="connsiteX35" fmla="*/ 5105398 w 7391397"/>
              <a:gd name="connsiteY35" fmla="*/ 1085850 h 4876799"/>
              <a:gd name="connsiteX36" fmla="*/ 3829049 w 7391397"/>
              <a:gd name="connsiteY36" fmla="*/ 0 h 4876799"/>
              <a:gd name="connsiteX37" fmla="*/ 4914899 w 7391397"/>
              <a:gd name="connsiteY37" fmla="*/ 0 h 4876799"/>
              <a:gd name="connsiteX38" fmla="*/ 4914899 w 7391397"/>
              <a:gd name="connsiteY38" fmla="*/ 1085850 h 4876799"/>
              <a:gd name="connsiteX39" fmla="*/ 3829049 w 7391397"/>
              <a:gd name="connsiteY39" fmla="*/ 1085850 h 4876799"/>
              <a:gd name="connsiteX40" fmla="*/ 2552698 w 7391397"/>
              <a:gd name="connsiteY40" fmla="*/ 0 h 4876799"/>
              <a:gd name="connsiteX41" fmla="*/ 3638548 w 7391397"/>
              <a:gd name="connsiteY41" fmla="*/ 0 h 4876799"/>
              <a:gd name="connsiteX42" fmla="*/ 3638548 w 7391397"/>
              <a:gd name="connsiteY42" fmla="*/ 1085850 h 4876799"/>
              <a:gd name="connsiteX43" fmla="*/ 2552698 w 7391397"/>
              <a:gd name="connsiteY43" fmla="*/ 1085850 h 4876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91397" h="4876799">
                <a:moveTo>
                  <a:pt x="3829049" y="2590800"/>
                </a:moveTo>
                <a:lnTo>
                  <a:pt x="4914899" y="2590800"/>
                </a:lnTo>
                <a:lnTo>
                  <a:pt x="4914899" y="3676650"/>
                </a:lnTo>
                <a:lnTo>
                  <a:pt x="3829049" y="3676650"/>
                </a:lnTo>
                <a:close/>
                <a:moveTo>
                  <a:pt x="2552698" y="2590800"/>
                </a:moveTo>
                <a:lnTo>
                  <a:pt x="3638548" y="2590800"/>
                </a:lnTo>
                <a:lnTo>
                  <a:pt x="3638548" y="3676650"/>
                </a:lnTo>
                <a:lnTo>
                  <a:pt x="2552698" y="3676650"/>
                </a:lnTo>
                <a:close/>
                <a:moveTo>
                  <a:pt x="1276351" y="2590800"/>
                </a:moveTo>
                <a:lnTo>
                  <a:pt x="2362200" y="2590800"/>
                </a:lnTo>
                <a:lnTo>
                  <a:pt x="2362200" y="4876799"/>
                </a:lnTo>
                <a:lnTo>
                  <a:pt x="1276351" y="4876799"/>
                </a:lnTo>
                <a:close/>
                <a:moveTo>
                  <a:pt x="3829049" y="1295402"/>
                </a:moveTo>
                <a:lnTo>
                  <a:pt x="4914899" y="1295402"/>
                </a:lnTo>
                <a:lnTo>
                  <a:pt x="4914899" y="2381252"/>
                </a:lnTo>
                <a:lnTo>
                  <a:pt x="3829049" y="2381252"/>
                </a:lnTo>
                <a:close/>
                <a:moveTo>
                  <a:pt x="2552698" y="1295402"/>
                </a:moveTo>
                <a:lnTo>
                  <a:pt x="3638548" y="1295402"/>
                </a:lnTo>
                <a:lnTo>
                  <a:pt x="3638548" y="2381252"/>
                </a:lnTo>
                <a:lnTo>
                  <a:pt x="2552698" y="2381252"/>
                </a:lnTo>
                <a:close/>
                <a:moveTo>
                  <a:pt x="1276351" y="1295402"/>
                </a:moveTo>
                <a:lnTo>
                  <a:pt x="2362200" y="1295402"/>
                </a:lnTo>
                <a:lnTo>
                  <a:pt x="2362200" y="2381252"/>
                </a:lnTo>
                <a:lnTo>
                  <a:pt x="1276351" y="2381252"/>
                </a:lnTo>
                <a:close/>
                <a:moveTo>
                  <a:pt x="0" y="1295402"/>
                </a:moveTo>
                <a:lnTo>
                  <a:pt x="1085850" y="1295402"/>
                </a:lnTo>
                <a:lnTo>
                  <a:pt x="1085850" y="2381252"/>
                </a:lnTo>
                <a:lnTo>
                  <a:pt x="0" y="2381252"/>
                </a:lnTo>
                <a:close/>
                <a:moveTo>
                  <a:pt x="1276351" y="3"/>
                </a:moveTo>
                <a:lnTo>
                  <a:pt x="2362200" y="3"/>
                </a:lnTo>
                <a:lnTo>
                  <a:pt x="2362200" y="1085852"/>
                </a:lnTo>
                <a:lnTo>
                  <a:pt x="1276351" y="1085852"/>
                </a:lnTo>
                <a:close/>
                <a:moveTo>
                  <a:pt x="5105398" y="1"/>
                </a:moveTo>
                <a:lnTo>
                  <a:pt x="7391397" y="1"/>
                </a:lnTo>
                <a:lnTo>
                  <a:pt x="7391397" y="1085850"/>
                </a:lnTo>
                <a:lnTo>
                  <a:pt x="5105398" y="1085850"/>
                </a:lnTo>
                <a:close/>
                <a:moveTo>
                  <a:pt x="3829049" y="0"/>
                </a:moveTo>
                <a:lnTo>
                  <a:pt x="4914899" y="0"/>
                </a:lnTo>
                <a:lnTo>
                  <a:pt x="4914899" y="1085850"/>
                </a:lnTo>
                <a:lnTo>
                  <a:pt x="3829049" y="1085850"/>
                </a:lnTo>
                <a:close/>
                <a:moveTo>
                  <a:pt x="2552698" y="0"/>
                </a:moveTo>
                <a:lnTo>
                  <a:pt x="3638548" y="0"/>
                </a:lnTo>
                <a:lnTo>
                  <a:pt x="3638548" y="1085850"/>
                </a:lnTo>
                <a:lnTo>
                  <a:pt x="2552698" y="1085850"/>
                </a:lnTo>
                <a:close/>
              </a:path>
            </a:pathLst>
          </a:custGeo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43088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5FBA073-DD32-432E-BF05-481FB1187BF9}"/>
              </a:ext>
            </a:extLst>
          </p:cNvPr>
          <p:cNvSpPr/>
          <p:nvPr userDrawn="1"/>
        </p:nvSpPr>
        <p:spPr>
          <a:xfrm>
            <a:off x="0" y="0"/>
            <a:ext cx="6515100" cy="6858000"/>
          </a:xfrm>
          <a:prstGeom prst="rect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0686C2C-8963-4731-AD54-DD686EF83A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5100" y="0"/>
            <a:ext cx="5676900" cy="6858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7E595C-DFA5-4CAB-804D-6F4592753DDB}"/>
              </a:ext>
            </a:extLst>
          </p:cNvPr>
          <p:cNvSpPr/>
          <p:nvPr userDrawn="1"/>
        </p:nvSpPr>
        <p:spPr>
          <a:xfrm>
            <a:off x="0" y="5575300"/>
            <a:ext cx="3257550" cy="12827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673E9C-A21D-4894-84E1-DFF0ADCB7214}"/>
              </a:ext>
            </a:extLst>
          </p:cNvPr>
          <p:cNvSpPr/>
          <p:nvPr userDrawn="1"/>
        </p:nvSpPr>
        <p:spPr>
          <a:xfrm>
            <a:off x="3257550" y="5575300"/>
            <a:ext cx="3257550" cy="1282700"/>
          </a:xfrm>
          <a:prstGeom prst="rect">
            <a:avLst/>
          </a:prstGeom>
          <a:solidFill>
            <a:srgbClr val="FFC60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02201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F59FDFF-E725-4E9F-A44E-CCD08AA2D664}"/>
              </a:ext>
            </a:extLst>
          </p:cNvPr>
          <p:cNvSpPr/>
          <p:nvPr userDrawn="1"/>
        </p:nvSpPr>
        <p:spPr>
          <a:xfrm>
            <a:off x="1" y="0"/>
            <a:ext cx="7383438" cy="6858000"/>
          </a:xfrm>
          <a:prstGeom prst="rect">
            <a:avLst/>
          </a:prstGeom>
          <a:solidFill>
            <a:srgbClr val="253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9375FDFC-73FA-42D3-9A38-11AF5C73870F}"/>
              </a:ext>
            </a:extLst>
          </p:cNvPr>
          <p:cNvSpPr/>
          <p:nvPr userDrawn="1"/>
        </p:nvSpPr>
        <p:spPr>
          <a:xfrm>
            <a:off x="1228300" y="931460"/>
            <a:ext cx="10132938" cy="4995081"/>
          </a:xfrm>
          <a:prstGeom prst="flowChartProcess">
            <a:avLst/>
          </a:prstGeom>
          <a:noFill/>
          <a:ln w="28575">
            <a:solidFill>
              <a:srgbClr val="FF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 sz="60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50D050E-B999-4B70-9FF1-8A61A2DBCA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91907" cy="6858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264268CD-556E-43AF-914C-852193B68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81661" y="0"/>
            <a:ext cx="3091907" cy="3294743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0256DE18-EB19-4441-A045-DC843BCFBC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81661" y="3563257"/>
            <a:ext cx="3091907" cy="3294743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53031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59F11ED-798B-41CB-BB50-532A093415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91786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C12326C1-5E59-44C2-AFCE-87BD08B4DD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93659" cy="38862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11502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DE34E03-3606-4582-BCE8-1BCC717303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33256" y="0"/>
            <a:ext cx="7358744" cy="6858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0718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B7A8B28F-5BEC-4929-AA4F-B53B593C8D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7750" y="2152650"/>
            <a:ext cx="2266950" cy="470535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BADF1CDE-F4B6-488F-BB4B-16C68F6A7A7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7450" y="2152650"/>
            <a:ext cx="2266950" cy="470535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D3F0E75-B393-45AC-AD51-C3A7B11B19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57600" y="0"/>
            <a:ext cx="2266950" cy="470535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36522ACB-89C8-41E3-82BF-E923906123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77300" y="0"/>
            <a:ext cx="2266950" cy="470535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853599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891A63F8-EE14-4D09-AAED-04A8A8E073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4948" y="0"/>
            <a:ext cx="7171509" cy="68580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0D9516-67EE-4477-BAE9-E7C9259FB14D}"/>
              </a:ext>
            </a:extLst>
          </p:cNvPr>
          <p:cNvSpPr/>
          <p:nvPr userDrawn="1"/>
        </p:nvSpPr>
        <p:spPr>
          <a:xfrm>
            <a:off x="0" y="0"/>
            <a:ext cx="404948" cy="6858000"/>
          </a:xfrm>
          <a:prstGeom prst="rect">
            <a:avLst/>
          </a:prstGeom>
          <a:solidFill>
            <a:srgbClr val="FFC60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81532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AAC4EA-13BA-4F63-A92E-6FCED608F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38250"/>
            <a:ext cx="3790950" cy="43815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3E49073-550D-4DB2-A8A2-40C0017149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01050" y="1238250"/>
            <a:ext cx="3790950" cy="43815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95828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B55CBAF-E1A5-4FB2-BAF6-A7FEB68B8C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57" y="609600"/>
            <a:ext cx="8316686" cy="467360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14B6AE-87F9-4DAE-B354-526CF1735DC4}"/>
              </a:ext>
            </a:extLst>
          </p:cNvPr>
          <p:cNvSpPr/>
          <p:nvPr userDrawn="1"/>
        </p:nvSpPr>
        <p:spPr>
          <a:xfrm>
            <a:off x="8984343" y="609600"/>
            <a:ext cx="2757714" cy="4673600"/>
          </a:xfrm>
          <a:prstGeom prst="rect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416222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D19C2D0-0904-47C1-AC54-13CB78B86B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04686" y="1465943"/>
            <a:ext cx="2249714" cy="444137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CF05B61F-133B-41E1-BF2B-136D8E51A78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15657" y="1465943"/>
            <a:ext cx="2249714" cy="444137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044BEBE4-8160-4050-8ACE-444546663B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6628" y="1465943"/>
            <a:ext cx="2249714" cy="444137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7132BC93-D527-4D84-B83C-59B1C6F3A5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37599" y="1465943"/>
            <a:ext cx="2249714" cy="4441370"/>
          </a:xfrm>
          <a:pattFill prst="lt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25519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00FFF60E-BFCE-4BD7-B341-27CBC12745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36915" y="1654629"/>
            <a:ext cx="2002971" cy="2002971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42613ECE-74F7-4D44-8D9F-3EE6AFF496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36915" y="4201885"/>
            <a:ext cx="2002971" cy="2002971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FEEFE8C7-991F-4BF6-9246-451AA158741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58858" y="1654629"/>
            <a:ext cx="2002971" cy="2002971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BFBBFB7-1EC9-4A4D-A838-F9EA5729D6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58858" y="4201885"/>
            <a:ext cx="2002971" cy="2002971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72993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CA6CBC69-23F6-4747-96C1-4A95763984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33257" y="710097"/>
            <a:ext cx="2525485" cy="1800583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E075844B-8356-412B-89ED-87815D002B1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16983" y="710097"/>
            <a:ext cx="2525485" cy="1800583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8FE14219-705C-4A65-85FC-F22EDE5F7D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33257" y="3714846"/>
            <a:ext cx="2525485" cy="1800583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BCF8ACD3-76AF-4334-ADA8-3EFC0BF945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16983" y="3714846"/>
            <a:ext cx="2525485" cy="1800583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9FB49A-989B-45F9-8FE3-779CD84B50F8}"/>
              </a:ext>
            </a:extLst>
          </p:cNvPr>
          <p:cNvSpPr/>
          <p:nvPr userDrawn="1"/>
        </p:nvSpPr>
        <p:spPr>
          <a:xfrm>
            <a:off x="0" y="0"/>
            <a:ext cx="3788229" cy="6858000"/>
          </a:xfrm>
          <a:prstGeom prst="rect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2C89C5-9D3A-4A19-A08C-65B7C8AA65B9}"/>
              </a:ext>
            </a:extLst>
          </p:cNvPr>
          <p:cNvSpPr/>
          <p:nvPr userDrawn="1"/>
        </p:nvSpPr>
        <p:spPr>
          <a:xfrm>
            <a:off x="1149531" y="2063932"/>
            <a:ext cx="1489166" cy="148916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C479F0B-2113-4269-879B-CC25264C88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9350" y="2063750"/>
            <a:ext cx="1489075" cy="148907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01393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1F3704ED-03E0-4F88-BF69-40C98D20EA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88001" y="1295401"/>
            <a:ext cx="1044574" cy="1044574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6446D4B1-71B8-4C3F-9516-CADEFEBE28A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88001" y="2957791"/>
            <a:ext cx="1044574" cy="1044574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9AEAD2B8-4F42-4C71-A72D-B560041CCCA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88001" y="4607942"/>
            <a:ext cx="1044574" cy="1044574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55B46F-4AD1-4D5C-AB01-D99124DEA2B4}"/>
              </a:ext>
            </a:extLst>
          </p:cNvPr>
          <p:cNvSpPr/>
          <p:nvPr userDrawn="1"/>
        </p:nvSpPr>
        <p:spPr>
          <a:xfrm>
            <a:off x="0" y="0"/>
            <a:ext cx="4049712" cy="6857985"/>
          </a:xfrm>
          <a:prstGeom prst="rect">
            <a:avLst/>
          </a:prstGeom>
          <a:solidFill>
            <a:srgbClr val="253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157853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6AABCFE0-A092-4D62-AE98-8DE01BB089FF}"/>
              </a:ext>
            </a:extLst>
          </p:cNvPr>
          <p:cNvSpPr/>
          <p:nvPr userDrawn="1"/>
        </p:nvSpPr>
        <p:spPr>
          <a:xfrm>
            <a:off x="0" y="400050"/>
            <a:ext cx="6096000" cy="6057900"/>
          </a:xfrm>
          <a:prstGeom prst="flowChartProcess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DAC2C92-7084-42A2-990F-253C51F3F0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172892" cy="6858000"/>
          </a:xfrm>
          <a:custGeom>
            <a:avLst/>
            <a:gdLst>
              <a:gd name="connsiteX0" fmla="*/ 2730138 w 5172892"/>
              <a:gd name="connsiteY0" fmla="*/ 1711234 h 6858000"/>
              <a:gd name="connsiteX1" fmla="*/ 5172892 w 5172892"/>
              <a:gd name="connsiteY1" fmla="*/ 1711234 h 6858000"/>
              <a:gd name="connsiteX2" fmla="*/ 5172892 w 5172892"/>
              <a:gd name="connsiteY2" fmla="*/ 6858000 h 6858000"/>
              <a:gd name="connsiteX3" fmla="*/ 2730138 w 5172892"/>
              <a:gd name="connsiteY3" fmla="*/ 6858000 h 6858000"/>
              <a:gd name="connsiteX4" fmla="*/ 0 w 5172892"/>
              <a:gd name="connsiteY4" fmla="*/ 0 h 6858000"/>
              <a:gd name="connsiteX5" fmla="*/ 2442754 w 5172892"/>
              <a:gd name="connsiteY5" fmla="*/ 0 h 6858000"/>
              <a:gd name="connsiteX6" fmla="*/ 2442754 w 5172892"/>
              <a:gd name="connsiteY6" fmla="*/ 5146766 h 6858000"/>
              <a:gd name="connsiteX7" fmla="*/ 0 w 5172892"/>
              <a:gd name="connsiteY7" fmla="*/ 514676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72892" h="6858000">
                <a:moveTo>
                  <a:pt x="2730138" y="1711234"/>
                </a:moveTo>
                <a:lnTo>
                  <a:pt x="5172892" y="1711234"/>
                </a:lnTo>
                <a:lnTo>
                  <a:pt x="5172892" y="6858000"/>
                </a:lnTo>
                <a:lnTo>
                  <a:pt x="2730138" y="6858000"/>
                </a:lnTo>
                <a:close/>
                <a:moveTo>
                  <a:pt x="0" y="0"/>
                </a:moveTo>
                <a:lnTo>
                  <a:pt x="2442754" y="0"/>
                </a:lnTo>
                <a:lnTo>
                  <a:pt x="2442754" y="5146766"/>
                </a:lnTo>
                <a:lnTo>
                  <a:pt x="0" y="5146766"/>
                </a:lnTo>
                <a:close/>
              </a:path>
            </a:pathLst>
          </a:custGeo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0E7037-6CB0-4055-ADDD-63222E28A3F7}"/>
              </a:ext>
            </a:extLst>
          </p:cNvPr>
          <p:cNvSpPr/>
          <p:nvPr userDrawn="1"/>
        </p:nvSpPr>
        <p:spPr>
          <a:xfrm>
            <a:off x="2724149" y="-133350"/>
            <a:ext cx="2448741" cy="1504950"/>
          </a:xfrm>
          <a:prstGeom prst="rect">
            <a:avLst/>
          </a:prstGeom>
          <a:noFill/>
          <a:ln w="28575">
            <a:solidFill>
              <a:srgbClr val="FF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003511-BB44-47C6-B239-11B0FEF82D3E}"/>
              </a:ext>
            </a:extLst>
          </p:cNvPr>
          <p:cNvSpPr/>
          <p:nvPr userDrawn="1"/>
        </p:nvSpPr>
        <p:spPr>
          <a:xfrm>
            <a:off x="-171449" y="5524500"/>
            <a:ext cx="2614202" cy="1562100"/>
          </a:xfrm>
          <a:prstGeom prst="rect">
            <a:avLst/>
          </a:prstGeom>
          <a:noFill/>
          <a:ln w="28575">
            <a:solidFill>
              <a:srgbClr val="FF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71825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29422A09-91B3-4ADA-BD1E-3B27EF72162B}"/>
              </a:ext>
            </a:extLst>
          </p:cNvPr>
          <p:cNvSpPr/>
          <p:nvPr userDrawn="1"/>
        </p:nvSpPr>
        <p:spPr>
          <a:xfrm>
            <a:off x="0" y="2457450"/>
            <a:ext cx="12192000" cy="4400550"/>
          </a:xfrm>
          <a:prstGeom prst="flowChartProcess">
            <a:avLst/>
          </a:pr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6797B484-A15A-46FE-9086-B86F1640DB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651760"/>
            <a:ext cx="1428750" cy="378714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2E2DB9A-AEF3-4CB0-B000-A7304B5ED3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72750" y="2651760"/>
            <a:ext cx="1619250" cy="378714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9D610FC9-8796-472E-9830-7FE7CC60EC6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43900" y="2651760"/>
            <a:ext cx="2000250" cy="378714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A59B93AE-289A-4A1E-A1D6-BF65244DC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15050" y="2651760"/>
            <a:ext cx="2000250" cy="378714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2D9CD69C-667B-4075-A67B-D4F7C208AE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86200" y="2651760"/>
            <a:ext cx="2000250" cy="378714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529F69DE-F8EB-4CA9-A5F1-F3E7A9B669C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657350" y="2651760"/>
            <a:ext cx="2000250" cy="378714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529682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E3596EF-C6BB-4AB9-BF3B-11D1E5F9D0B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54575" y="790575"/>
            <a:ext cx="2895600" cy="3797300"/>
          </a:xfrm>
          <a:pattFill prst="plaid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8B54D207-36F2-407C-B505-F3564B1ADB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40058" y="790575"/>
            <a:ext cx="2895600" cy="3797300"/>
          </a:xfrm>
          <a:pattFill prst="plaid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763891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2F13443-8AA9-42D8-859C-036C6C7A0A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6860" y="790575"/>
            <a:ext cx="2895600" cy="3797300"/>
          </a:xfrm>
          <a:pattFill prst="plaid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0888896-5D06-48E1-8399-43CA2A4D6E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95951" y="790575"/>
            <a:ext cx="2895600" cy="3797300"/>
          </a:xfrm>
          <a:pattFill prst="plaid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05848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E2CBA738-CC43-4C21-8BBF-781769837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33450" y="1600200"/>
            <a:ext cx="2952750" cy="295275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43AB14F5-07ED-4A5F-8B4E-4BB4F8E844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19625" y="1600200"/>
            <a:ext cx="2952750" cy="295275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0924AA99-D9C7-4741-B7A0-16CA03CF0B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05800" y="1600200"/>
            <a:ext cx="2952750" cy="295275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67275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0541AC79-C41E-427A-91ED-A803704E85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742950"/>
            <a:ext cx="2343150" cy="453390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F9F412D3-FBBE-4399-95BA-4D094636844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4250" y="742950"/>
            <a:ext cx="2343150" cy="453390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0729295B-765C-45D8-A5EE-0B25C716C2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9350" y="742950"/>
            <a:ext cx="2343150" cy="453390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FB9B2FB-6B86-45EE-ADB5-103461BF96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34450" y="742950"/>
            <a:ext cx="2343150" cy="4533900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992083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22573A7B-271C-49D4-93A9-13A8AE51CE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4318" y="1885951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CEF47441-8EB0-4383-AAED-57511A346B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4318" y="4123139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F22AA544-AB32-4B31-8F40-5920474B4B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423190" y="1885951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8184E36D-CDE8-4256-B327-822233702A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23190" y="4123139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22" name="Picture Placeholder 12">
            <a:extLst>
              <a:ext uri="{FF2B5EF4-FFF2-40B4-BE49-F238E27FC236}">
                <a16:creationId xmlns:a16="http://schemas.microsoft.com/office/drawing/2014/main" id="{0D9E0B09-F1D3-4D08-A5F5-1A065F2812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12066" y="1885951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43A67141-5AF0-4659-96CC-415DD0015BF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12066" y="4123139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350F413D-1801-4B59-8B1C-95B6710A70E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00938" y="1885951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07FDA3E5-C8E7-4D47-9EBA-69E311673FB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00938" y="4123139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26" name="Picture Placeholder 12">
            <a:extLst>
              <a:ext uri="{FF2B5EF4-FFF2-40B4-BE49-F238E27FC236}">
                <a16:creationId xmlns:a16="http://schemas.microsoft.com/office/drawing/2014/main" id="{DF0A8998-836F-4C94-8D2D-CAF85C838C6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89810" y="1885951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27" name="Picture Placeholder 12">
            <a:extLst>
              <a:ext uri="{FF2B5EF4-FFF2-40B4-BE49-F238E27FC236}">
                <a16:creationId xmlns:a16="http://schemas.microsoft.com/office/drawing/2014/main" id="{80EDDCE4-A434-4B56-824D-F09341E7A5A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89810" y="4123139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28" name="Picture Placeholder 12">
            <a:extLst>
              <a:ext uri="{FF2B5EF4-FFF2-40B4-BE49-F238E27FC236}">
                <a16:creationId xmlns:a16="http://schemas.microsoft.com/office/drawing/2014/main" id="{5A2AA30C-EB79-4503-A073-A0F003BFAB3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978682" y="1885951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  <p:sp>
        <p:nvSpPr>
          <p:cNvPr id="29" name="Picture Placeholder 12">
            <a:extLst>
              <a:ext uri="{FF2B5EF4-FFF2-40B4-BE49-F238E27FC236}">
                <a16:creationId xmlns:a16="http://schemas.microsoft.com/office/drawing/2014/main" id="{CE85F7D5-263D-4F72-B4CE-C204B43A261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978682" y="4123139"/>
            <a:ext cx="1678997" cy="2010955"/>
          </a:xfrm>
          <a:pattFill prst="wdUpDiag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56500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1A925A-206C-4A90-B6DC-EB98B380A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12631-985C-41C4-B15D-0394AAF07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828D3-9D78-46F6-BFD7-65A057AD0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AEB8A57-03F1-4400-8A29-CB07C41A61CD}" type="datetimeFigureOut">
              <a:rPr lang="en-ID" smtClean="0"/>
              <a:pPr/>
              <a:t>29/09/26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A5374-4C06-4FC9-A525-A128D8821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715C0-2C1A-4460-8340-7544FACABF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DB87E7A-9E92-42EC-A91E-B8220EC6A465}" type="slidenum">
              <a:rPr lang="en-ID" smtClean="0"/>
              <a:pPr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94" r:id="rId2"/>
    <p:sldLayoutId id="2147483692" r:id="rId3"/>
    <p:sldLayoutId id="2147483693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  <p:sldLayoutId id="2147483684" r:id="rId12"/>
    <p:sldLayoutId id="2147483683" r:id="rId13"/>
    <p:sldLayoutId id="2147483682" r:id="rId14"/>
    <p:sldLayoutId id="2147483681" r:id="rId15"/>
    <p:sldLayoutId id="2147483673" r:id="rId16"/>
    <p:sldLayoutId id="2147483680" r:id="rId17"/>
    <p:sldLayoutId id="2147483674" r:id="rId18"/>
    <p:sldLayoutId id="2147483672" r:id="rId19"/>
    <p:sldLayoutId id="2147483675" r:id="rId20"/>
    <p:sldLayoutId id="2147483671" r:id="rId21"/>
    <p:sldLayoutId id="2147483676" r:id="rId22"/>
    <p:sldLayoutId id="2147483677" r:id="rId23"/>
    <p:sldLayoutId id="2147483669" r:id="rId24"/>
    <p:sldLayoutId id="2147483668" r:id="rId25"/>
    <p:sldLayoutId id="2147483670" r:id="rId26"/>
    <p:sldLayoutId id="2147483658" r:id="rId27"/>
    <p:sldLayoutId id="2147483659" r:id="rId28"/>
    <p:sldLayoutId id="2147483649" r:id="rId29"/>
    <p:sldLayoutId id="2147483651" r:id="rId30"/>
    <p:sldLayoutId id="2147483663" r:id="rId31"/>
    <p:sldLayoutId id="2147483662" r:id="rId32"/>
    <p:sldLayoutId id="2147483661" r:id="rId33"/>
    <p:sldLayoutId id="2147483679" r:id="rId34"/>
    <p:sldLayoutId id="2147483660" r:id="rId35"/>
    <p:sldLayoutId id="2147483652" r:id="rId36"/>
    <p:sldLayoutId id="2147483654" r:id="rId37"/>
    <p:sldLayoutId id="2147483653" r:id="rId38"/>
    <p:sldLayoutId id="2147483655" r:id="rId39"/>
    <p:sldLayoutId id="2147483656" r:id="rId40"/>
    <p:sldLayoutId id="2147483657" r:id="rId41"/>
    <p:sldLayoutId id="2147483664" r:id="rId42"/>
    <p:sldLayoutId id="2147483665" r:id="rId43"/>
    <p:sldLayoutId id="2147483666" r:id="rId44"/>
    <p:sldLayoutId id="2147483667" r:id="rId45"/>
    <p:sldLayoutId id="2147483678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png"/><Relationship Id="rId7" Type="http://schemas.openxmlformats.org/officeDocument/2006/relationships/image" Target="../media/image24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7.png"/><Relationship Id="rId7" Type="http://schemas.openxmlformats.org/officeDocument/2006/relationships/image" Target="../media/image31.em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27.png"/><Relationship Id="rId7" Type="http://schemas.openxmlformats.org/officeDocument/2006/relationships/image" Target="../media/image16.em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4.emf"/><Relationship Id="rId5" Type="http://schemas.openxmlformats.org/officeDocument/2006/relationships/image" Target="../media/image29.emf"/><Relationship Id="rId4" Type="http://schemas.openxmlformats.org/officeDocument/2006/relationships/image" Target="../media/image3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emf"/><Relationship Id="rId7" Type="http://schemas.openxmlformats.org/officeDocument/2006/relationships/image" Target="../media/image24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7.emf"/><Relationship Id="rId5" Type="http://schemas.openxmlformats.org/officeDocument/2006/relationships/image" Target="../media/image38.emf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image" Target="../media/image41.emf"/><Relationship Id="rId7" Type="http://schemas.openxmlformats.org/officeDocument/2006/relationships/image" Target="../media/image43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8.emf"/><Relationship Id="rId5" Type="http://schemas.openxmlformats.org/officeDocument/2006/relationships/image" Target="../media/image42.png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emf"/><Relationship Id="rId7" Type="http://schemas.openxmlformats.org/officeDocument/2006/relationships/image" Target="../media/image48.em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7.emf"/><Relationship Id="rId5" Type="http://schemas.openxmlformats.org/officeDocument/2006/relationships/image" Target="../media/image47.emf"/><Relationship Id="rId4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7" Type="http://schemas.openxmlformats.org/officeDocument/2006/relationships/image" Target="../media/image55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4.svg"/><Relationship Id="rId5" Type="http://schemas.openxmlformats.org/officeDocument/2006/relationships/image" Target="../media/image53.svg"/><Relationship Id="rId4" Type="http://schemas.openxmlformats.org/officeDocument/2006/relationships/image" Target="../media/image5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3AE12-CF37-6E15-9070-442B71F3F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jekt pre obrázok 5">
            <a:extLst>
              <a:ext uri="{FF2B5EF4-FFF2-40B4-BE49-F238E27FC236}">
                <a16:creationId xmlns:a16="http://schemas.microsoft.com/office/drawing/2014/main" id="{59FF87A3-C5CE-9113-9B18-2EF4278F7A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" b="12314"/>
          <a:stretch>
            <a:fillRect/>
          </a:stretch>
        </p:blipFill>
        <p:spPr>
          <a:xfrm>
            <a:off x="14243" y="0"/>
            <a:ext cx="12192000" cy="7019925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</p:spTree>
    <p:extLst>
      <p:ext uri="{BB962C8B-B14F-4D97-AF65-F5344CB8AC3E}">
        <p14:creationId xmlns:p14="http://schemas.microsoft.com/office/powerpoint/2010/main" val="205709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rázok 3">
            <a:extLst>
              <a:ext uri="{FF2B5EF4-FFF2-40B4-BE49-F238E27FC236}">
                <a16:creationId xmlns:a16="http://schemas.microsoft.com/office/drawing/2014/main" id="{9FB231B8-A680-8ED6-A384-C562D0125B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0" r="118"/>
          <a:stretch>
            <a:fillRect/>
          </a:stretch>
        </p:blipFill>
        <p:spPr>
          <a:xfrm>
            <a:off x="404948" y="0"/>
            <a:ext cx="7171509" cy="6858000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A6C21E0-EBE4-436C-B7DA-C5BDCF266A17}"/>
              </a:ext>
            </a:extLst>
          </p:cNvPr>
          <p:cNvSpPr/>
          <p:nvPr/>
        </p:nvSpPr>
        <p:spPr>
          <a:xfrm>
            <a:off x="0" y="0"/>
            <a:ext cx="404948" cy="6858000"/>
          </a:xfrm>
          <a:prstGeom prst="rect">
            <a:avLst/>
          </a:prstGeom>
          <a:solidFill>
            <a:srgbClr val="F6933E"/>
          </a:solidFill>
          <a:ln w="28575">
            <a:solidFill>
              <a:srgbClr val="F69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noProof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E7B64E-B30E-4A44-8848-825D5F9D9929}"/>
              </a:ext>
            </a:extLst>
          </p:cNvPr>
          <p:cNvSpPr/>
          <p:nvPr/>
        </p:nvSpPr>
        <p:spPr>
          <a:xfrm>
            <a:off x="6096000" y="735874"/>
            <a:ext cx="5386252" cy="5386252"/>
          </a:xfrm>
          <a:prstGeom prst="rect">
            <a:avLst/>
          </a:prstGeom>
          <a:solidFill>
            <a:srgbClr val="00AEE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noProof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DDAE36-5545-4D36-917F-E4B87534B583}"/>
              </a:ext>
            </a:extLst>
          </p:cNvPr>
          <p:cNvSpPr txBox="1"/>
          <p:nvPr/>
        </p:nvSpPr>
        <p:spPr>
          <a:xfrm>
            <a:off x="6931805" y="1515523"/>
            <a:ext cx="37064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noProof="1">
                <a:solidFill>
                  <a:schemeClr val="bg1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 SPOLEČNOSTI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D46F8D-B4CF-44D3-9609-A62CA06743DF}"/>
              </a:ext>
            </a:extLst>
          </p:cNvPr>
          <p:cNvSpPr txBox="1"/>
          <p:nvPr/>
        </p:nvSpPr>
        <p:spPr>
          <a:xfrm>
            <a:off x="6931806" y="2392749"/>
            <a:ext cx="4026926" cy="2952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400" b="1" noProof="1">
                <a:solidFill>
                  <a:schemeClr val="bg1"/>
                </a:solidFill>
                <a:latin typeface="Lato" panose="020F0502020204030203" pitchFamily="34" charset="0"/>
              </a:rPr>
              <a:t>Spolehlivý partner pro strojírenskou výrobu</a:t>
            </a:r>
          </a:p>
          <a:p>
            <a:pPr>
              <a:lnSpc>
                <a:spcPct val="150000"/>
              </a:lnSpc>
            </a:pPr>
            <a:r>
              <a:rPr lang="cs-CZ" sz="1600" noProof="1">
                <a:solidFill>
                  <a:schemeClr val="bg1"/>
                </a:solidFill>
                <a:latin typeface="Lato" panose="020F0502020204030203" pitchFamily="34" charset="0"/>
              </a:rPr>
              <a:t>• založeno 1998</a:t>
            </a:r>
          </a:p>
          <a:p>
            <a:pPr>
              <a:lnSpc>
                <a:spcPct val="150000"/>
              </a:lnSpc>
            </a:pPr>
            <a:r>
              <a:rPr lang="cs-CZ" sz="1600" noProof="1">
                <a:solidFill>
                  <a:schemeClr val="bg1"/>
                </a:solidFill>
                <a:latin typeface="Lato" panose="020F0502020204030203" pitchFamily="34" charset="0"/>
              </a:rPr>
              <a:t>• 44 000 m² výrobních a skladových ploch</a:t>
            </a:r>
          </a:p>
          <a:p>
            <a:pPr>
              <a:lnSpc>
                <a:spcPct val="150000"/>
              </a:lnSpc>
            </a:pPr>
            <a:r>
              <a:rPr lang="cs-CZ" sz="1600" noProof="1">
                <a:solidFill>
                  <a:schemeClr val="bg1"/>
                </a:solidFill>
                <a:latin typeface="Lato"/>
                <a:ea typeface="Lato"/>
                <a:cs typeface="Lato"/>
              </a:rPr>
              <a:t>• 220+ zaměstnanců</a:t>
            </a:r>
          </a:p>
          <a:p>
            <a:pPr>
              <a:lnSpc>
                <a:spcPct val="150000"/>
              </a:lnSpc>
            </a:pPr>
            <a:r>
              <a:rPr lang="cs-CZ" sz="1600" noProof="1">
                <a:solidFill>
                  <a:schemeClr val="bg1"/>
                </a:solidFill>
                <a:latin typeface="Lato" panose="020F0502020204030203" pitchFamily="34" charset="0"/>
              </a:rPr>
              <a:t>• obrat </a:t>
            </a:r>
            <a:r>
              <a:rPr lang="cs-CZ" sz="1600" b="1" noProof="1">
                <a:solidFill>
                  <a:schemeClr val="bg1"/>
                </a:solidFill>
                <a:latin typeface="Lato" panose="020F0502020204030203" pitchFamily="34" charset="0"/>
              </a:rPr>
              <a:t>20 mil. EUR+</a:t>
            </a:r>
          </a:p>
          <a:p>
            <a:pPr>
              <a:lnSpc>
                <a:spcPct val="150000"/>
              </a:lnSpc>
            </a:pPr>
            <a:r>
              <a:rPr lang="cs-CZ" sz="1600" noProof="1">
                <a:solidFill>
                  <a:schemeClr val="bg1"/>
                </a:solidFill>
                <a:latin typeface="Lato" panose="020F0502020204030203" pitchFamily="34" charset="0"/>
              </a:rPr>
              <a:t>• Zpracováno 5000+ tun materiálu ročně</a:t>
            </a:r>
          </a:p>
          <a:p>
            <a:pPr>
              <a:lnSpc>
                <a:spcPct val="150000"/>
              </a:lnSpc>
            </a:pPr>
            <a:r>
              <a:rPr lang="cs-CZ" sz="1600" noProof="1">
                <a:solidFill>
                  <a:schemeClr val="bg1"/>
                </a:solidFill>
                <a:latin typeface="Lato" panose="020F0502020204030203" pitchFamily="34" charset="0"/>
              </a:rPr>
              <a:t>• Výrobní kapacita 25 000+ NH / měsíc</a:t>
            </a:r>
          </a:p>
          <a:p>
            <a:pPr>
              <a:lnSpc>
                <a:spcPct val="150000"/>
              </a:lnSpc>
            </a:pPr>
            <a:r>
              <a:rPr lang="cs-CZ" sz="1600" noProof="1">
                <a:solidFill>
                  <a:schemeClr val="bg1"/>
                </a:solidFill>
                <a:latin typeface="Lato"/>
                <a:ea typeface="Lato"/>
                <a:cs typeface="Lato"/>
              </a:rPr>
              <a:t>• export do 15+ zemí</a:t>
            </a:r>
            <a:endParaRPr lang="cs-CZ" sz="1600" noProof="1">
              <a:solidFill>
                <a:schemeClr val="bg1"/>
              </a:solidFill>
              <a:latin typeface="Lato" panose="020F0502020204030203" pitchFamily="34" charset="0"/>
              <a:ea typeface="Lato"/>
              <a:cs typeface="Lato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6E3D46C-246D-4CDF-9DBF-DB7446ACC4E9}"/>
              </a:ext>
            </a:extLst>
          </p:cNvPr>
          <p:cNvCxnSpPr/>
          <p:nvPr/>
        </p:nvCxnSpPr>
        <p:spPr>
          <a:xfrm>
            <a:off x="10591800" y="1771650"/>
            <a:ext cx="1600200" cy="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59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5F330-16AE-C188-E87F-DD608E4DC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Zástupný objekt pre obrázok 10">
            <a:extLst>
              <a:ext uri="{FF2B5EF4-FFF2-40B4-BE49-F238E27FC236}">
                <a16:creationId xmlns:a16="http://schemas.microsoft.com/office/drawing/2014/main" id="{11CF58B1-C8E8-28E2-B0BC-21362809A55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5" r="7725"/>
          <a:stretch/>
        </p:blipFill>
        <p:spPr>
          <a:xfrm>
            <a:off x="903288" y="425450"/>
            <a:ext cx="4752975" cy="4213225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pic>
        <p:nvPicPr>
          <p:cNvPr id="13" name="Zástupný objekt pre obrázok 12">
            <a:extLst>
              <a:ext uri="{FF2B5EF4-FFF2-40B4-BE49-F238E27FC236}">
                <a16:creationId xmlns:a16="http://schemas.microsoft.com/office/drawing/2014/main" id="{58F09AC7-65FE-878A-DB49-C099EE2652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" r="33235"/>
          <a:stretch>
            <a:fillRect/>
          </a:stretch>
        </p:blipFill>
        <p:spPr>
          <a:xfrm>
            <a:off x="6535738" y="425450"/>
            <a:ext cx="4752975" cy="4213225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3E9BDC8D-2F99-27B1-4955-C925498328A4}"/>
              </a:ext>
            </a:extLst>
          </p:cNvPr>
          <p:cNvSpPr txBox="1"/>
          <p:nvPr/>
        </p:nvSpPr>
        <p:spPr>
          <a:xfrm>
            <a:off x="646771" y="5001956"/>
            <a:ext cx="507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noProof="1">
                <a:latin typeface="Montserrat" pitchFamily="2" charset="0"/>
              </a:rPr>
              <a:t>PROVOZOVNA OPAVSKÁ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B95DB00E-4E01-F93B-8C74-7D1593D1517B}"/>
              </a:ext>
            </a:extLst>
          </p:cNvPr>
          <p:cNvSpPr txBox="1"/>
          <p:nvPr/>
        </p:nvSpPr>
        <p:spPr>
          <a:xfrm>
            <a:off x="6579221" y="5032753"/>
            <a:ext cx="5408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noProof="1">
                <a:latin typeface="Montserrat" pitchFamily="2" charset="0"/>
              </a:rPr>
              <a:t>PROVOZOVNA JERLOCHOVICE</a:t>
            </a:r>
          </a:p>
        </p:txBody>
      </p:sp>
      <p:sp>
        <p:nvSpPr>
          <p:cNvPr id="7" name="TextBox 64">
            <a:extLst>
              <a:ext uri="{FF2B5EF4-FFF2-40B4-BE49-F238E27FC236}">
                <a16:creationId xmlns:a16="http://schemas.microsoft.com/office/drawing/2014/main" id="{E899DCE6-3A62-7B23-8CA0-4049F0D5C621}"/>
              </a:ext>
            </a:extLst>
          </p:cNvPr>
          <p:cNvSpPr txBox="1"/>
          <p:nvPr/>
        </p:nvSpPr>
        <p:spPr>
          <a:xfrm>
            <a:off x="646771" y="5463621"/>
            <a:ext cx="4382428" cy="78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cs-CZ" sz="1600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Opavská 569, 742 45 Fulnek</a:t>
            </a:r>
          </a:p>
          <a:p>
            <a:pPr fontAlgn="base">
              <a:lnSpc>
                <a:spcPct val="150000"/>
              </a:lnSpc>
            </a:pPr>
            <a:r>
              <a:rPr lang="cs-CZ" sz="1600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Souřadnice GPS: 49.7183417N 17.9106669E</a:t>
            </a:r>
          </a:p>
        </p:txBody>
      </p:sp>
      <p:sp>
        <p:nvSpPr>
          <p:cNvPr id="8" name="TextBox 64">
            <a:extLst>
              <a:ext uri="{FF2B5EF4-FFF2-40B4-BE49-F238E27FC236}">
                <a16:creationId xmlns:a16="http://schemas.microsoft.com/office/drawing/2014/main" id="{249D7360-1773-9609-DD2D-E22B3675CDD5}"/>
              </a:ext>
            </a:extLst>
          </p:cNvPr>
          <p:cNvSpPr txBox="1"/>
          <p:nvPr/>
        </p:nvSpPr>
        <p:spPr>
          <a:xfrm>
            <a:off x="6579221" y="5479714"/>
            <a:ext cx="4382428" cy="78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cs-CZ" sz="1600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Jerlochovice 133, 742 45 Fulnek</a:t>
            </a:r>
          </a:p>
          <a:p>
            <a:pPr fontAlgn="base">
              <a:lnSpc>
                <a:spcPct val="150000"/>
              </a:lnSpc>
            </a:pPr>
            <a:r>
              <a:rPr lang="cs-CZ" sz="1600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Souřadnice GPS: 49.7111294N 17.8886200E</a:t>
            </a:r>
          </a:p>
        </p:txBody>
      </p:sp>
      <p:cxnSp>
        <p:nvCxnSpPr>
          <p:cNvPr id="9" name="Priama spojnica 8">
            <a:extLst>
              <a:ext uri="{FF2B5EF4-FFF2-40B4-BE49-F238E27FC236}">
                <a16:creationId xmlns:a16="http://schemas.microsoft.com/office/drawing/2014/main" id="{DC116A26-9AE0-57D7-4CCA-FFD376917040}"/>
              </a:ext>
            </a:extLst>
          </p:cNvPr>
          <p:cNvCxnSpPr>
            <a:cxnSpLocks/>
          </p:cNvCxnSpPr>
          <p:nvPr/>
        </p:nvCxnSpPr>
        <p:spPr>
          <a:xfrm>
            <a:off x="6278139" y="5498883"/>
            <a:ext cx="5564456" cy="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riama spojnica 9">
            <a:extLst>
              <a:ext uri="{FF2B5EF4-FFF2-40B4-BE49-F238E27FC236}">
                <a16:creationId xmlns:a16="http://schemas.microsoft.com/office/drawing/2014/main" id="{494DBB47-B503-E3A9-F96A-EC60D154D4B7}"/>
              </a:ext>
            </a:extLst>
          </p:cNvPr>
          <p:cNvCxnSpPr>
            <a:cxnSpLocks/>
          </p:cNvCxnSpPr>
          <p:nvPr/>
        </p:nvCxnSpPr>
        <p:spPr>
          <a:xfrm>
            <a:off x="323388" y="5494418"/>
            <a:ext cx="5564456" cy="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855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28DBD-343C-F89A-7354-B49EBB9FD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oľný tvar 3">
            <a:extLst>
              <a:ext uri="{FF2B5EF4-FFF2-40B4-BE49-F238E27FC236}">
                <a16:creationId xmlns:a16="http://schemas.microsoft.com/office/drawing/2014/main" id="{84824A31-96D7-9DD8-8066-F7EB48827EA8}"/>
              </a:ext>
            </a:extLst>
          </p:cNvPr>
          <p:cNvSpPr/>
          <p:nvPr/>
        </p:nvSpPr>
        <p:spPr>
          <a:xfrm>
            <a:off x="5289451" y="-28135"/>
            <a:ext cx="6921305" cy="6921304"/>
          </a:xfrm>
          <a:custGeom>
            <a:avLst/>
            <a:gdLst>
              <a:gd name="csX0" fmla="*/ 1434905 w 7610622"/>
              <a:gd name="csY0" fmla="*/ 14067 h 6921304"/>
              <a:gd name="csX1" fmla="*/ 0 w 7610622"/>
              <a:gd name="csY1" fmla="*/ 6921304 h 6921304"/>
              <a:gd name="csX2" fmla="*/ 7610622 w 7610622"/>
              <a:gd name="csY2" fmla="*/ 6893169 h 6921304"/>
              <a:gd name="csX3" fmla="*/ 7610622 w 7610622"/>
              <a:gd name="csY3" fmla="*/ 0 h 6921304"/>
              <a:gd name="csX4" fmla="*/ 1434905 w 7610622"/>
              <a:gd name="csY4" fmla="*/ 14067 h 6921304"/>
              <a:gd name="csX0" fmla="*/ 3123028 w 7610622"/>
              <a:gd name="csY0" fmla="*/ 14067 h 6921304"/>
              <a:gd name="csX1" fmla="*/ 0 w 7610622"/>
              <a:gd name="csY1" fmla="*/ 6921304 h 6921304"/>
              <a:gd name="csX2" fmla="*/ 7610622 w 7610622"/>
              <a:gd name="csY2" fmla="*/ 6893169 h 6921304"/>
              <a:gd name="csX3" fmla="*/ 7610622 w 7610622"/>
              <a:gd name="csY3" fmla="*/ 0 h 6921304"/>
              <a:gd name="csX4" fmla="*/ 3123028 w 7610622"/>
              <a:gd name="csY4" fmla="*/ 14067 h 6921304"/>
              <a:gd name="csX0" fmla="*/ 2124222 w 7610622"/>
              <a:gd name="csY0" fmla="*/ 28135 h 6921304"/>
              <a:gd name="csX1" fmla="*/ 0 w 7610622"/>
              <a:gd name="csY1" fmla="*/ 6921304 h 6921304"/>
              <a:gd name="csX2" fmla="*/ 7610622 w 7610622"/>
              <a:gd name="csY2" fmla="*/ 6893169 h 6921304"/>
              <a:gd name="csX3" fmla="*/ 7610622 w 7610622"/>
              <a:gd name="csY3" fmla="*/ 0 h 6921304"/>
              <a:gd name="csX4" fmla="*/ 2124222 w 7610622"/>
              <a:gd name="csY4" fmla="*/ 28135 h 69213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10622" h="6921304">
                <a:moveTo>
                  <a:pt x="2124222" y="28135"/>
                </a:moveTo>
                <a:lnTo>
                  <a:pt x="0" y="6921304"/>
                </a:lnTo>
                <a:lnTo>
                  <a:pt x="7610622" y="6893169"/>
                </a:lnTo>
                <a:lnTo>
                  <a:pt x="7610622" y="0"/>
                </a:lnTo>
                <a:lnTo>
                  <a:pt x="2124222" y="28135"/>
                </a:lnTo>
                <a:close/>
              </a:path>
            </a:pathLst>
          </a:custGeom>
          <a:solidFill>
            <a:srgbClr val="253D3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k-SK"/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2207997E-D2B2-A59D-8A20-9D0659B5C520}"/>
              </a:ext>
            </a:extLst>
          </p:cNvPr>
          <p:cNvSpPr txBox="1"/>
          <p:nvPr/>
        </p:nvSpPr>
        <p:spPr>
          <a:xfrm>
            <a:off x="344744" y="406583"/>
            <a:ext cx="62167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b="1" noProof="1">
                <a:solidFill>
                  <a:srgbClr val="253D3D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 KOHO VYRÁBÍME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862E02D6-0E9C-C259-753D-28F6F5E16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92" b="4154"/>
          <a:stretch>
            <a:fillRect/>
          </a:stretch>
        </p:blipFill>
        <p:spPr>
          <a:xfrm>
            <a:off x="5023717" y="-28135"/>
            <a:ext cx="7452772" cy="7435050"/>
          </a:xfrm>
          <a:prstGeom prst="rect">
            <a:avLst/>
          </a:prstGeom>
        </p:spPr>
      </p:pic>
      <p:graphicFrame>
        <p:nvGraphicFramePr>
          <p:cNvPr id="70" name="Graf odvetvi"/>
          <p:cNvGraphicFramePr/>
          <p:nvPr/>
        </p:nvGraphicFramePr>
        <p:xfrm>
          <a:off x="1482147" y="2112468"/>
          <a:ext cx="3022563" cy="3022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1" name="sw_ostatni"/>
          <p:cNvSpPr/>
          <p:nvPr/>
        </p:nvSpPr>
        <p:spPr>
          <a:xfrm>
            <a:off x="1606653" y="1720532"/>
            <a:ext cx="105273" cy="109333"/>
          </a:xfrm>
          <a:prstGeom prst="rect">
            <a:avLst/>
          </a:prstGeom>
          <a:solidFill>
            <a:srgbClr val="6FD1F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2" name="lbl_ostatni"/>
          <p:cNvSpPr txBox="1"/>
          <p:nvPr/>
        </p:nvSpPr>
        <p:spPr>
          <a:xfrm>
            <a:off x="1784808" y="1693100"/>
            <a:ext cx="485877" cy="32575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Ostatní</a:t>
            </a:r>
          </a:p>
          <a:p>
            <a:r>
              <a:rPr lang="cs-CZ" sz="950" b="0" dirty="0">
                <a:solidFill>
                  <a:srgbClr val="253D3D"/>
                </a:solidFill>
                <a:latin typeface="Lato"/>
                <a:cs typeface="Lato"/>
              </a:rPr>
              <a:t>6 %</a:t>
            </a:r>
          </a:p>
        </p:txBody>
      </p:sp>
      <p:cxnSp>
        <p:nvCxnSpPr>
          <p:cNvPr id="73" name="ldr_ostatni"/>
          <p:cNvCxnSpPr/>
          <p:nvPr/>
        </p:nvCxnSpPr>
        <p:spPr>
          <a:xfrm>
            <a:off x="2256954" y="1775199"/>
            <a:ext cx="1019661" cy="364038"/>
          </a:xfrm>
          <a:prstGeom prst="line">
            <a:avLst/>
          </a:prstGeom>
          <a:ln w="15875" cap="rnd">
            <a:solidFill>
              <a:srgbClr val="6FD1F6"/>
            </a:solidFill>
            <a:round/>
          </a:ln>
        </p:spPr>
      </p:cxnSp>
      <p:sp>
        <p:nvSpPr>
          <p:cNvPr id="74" name="sw_cisteni"/>
          <p:cNvSpPr/>
          <p:nvPr/>
        </p:nvSpPr>
        <p:spPr>
          <a:xfrm>
            <a:off x="4006247" y="1797470"/>
            <a:ext cx="109322" cy="105284"/>
          </a:xfrm>
          <a:prstGeom prst="rect">
            <a:avLst/>
          </a:prstGeom>
          <a:solidFill>
            <a:srgbClr val="FAC28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5" name="lbl_cisteni"/>
          <p:cNvSpPr txBox="1"/>
          <p:nvPr/>
        </p:nvSpPr>
        <p:spPr>
          <a:xfrm>
            <a:off x="4006247" y="1936064"/>
            <a:ext cx="1280489" cy="32575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Průmyslové čištění</a:t>
            </a:r>
          </a:p>
          <a:p>
            <a:r>
              <a:rPr lang="cs-CZ" sz="950" b="0" dirty="0">
                <a:solidFill>
                  <a:srgbClr val="253D3D"/>
                </a:solidFill>
                <a:latin typeface="Lato"/>
                <a:cs typeface="Lato"/>
              </a:rPr>
              <a:t>4 %</a:t>
            </a:r>
          </a:p>
        </p:txBody>
      </p:sp>
      <p:cxnSp>
        <p:nvCxnSpPr>
          <p:cNvPr id="76" name="ldr_cisteni"/>
          <p:cNvCxnSpPr/>
          <p:nvPr/>
        </p:nvCxnSpPr>
        <p:spPr>
          <a:xfrm flipH="1">
            <a:off x="3721494" y="1850112"/>
            <a:ext cx="220744" cy="449290"/>
          </a:xfrm>
          <a:prstGeom prst="line">
            <a:avLst/>
          </a:prstGeom>
          <a:ln w="15875" cap="rnd">
            <a:solidFill>
              <a:srgbClr val="FAC28A"/>
            </a:solidFill>
            <a:round/>
          </a:ln>
        </p:spPr>
      </p:cxnSp>
      <p:sp>
        <p:nvSpPr>
          <p:cNvPr id="77" name="sw_doprava"/>
          <p:cNvSpPr/>
          <p:nvPr/>
        </p:nvSpPr>
        <p:spPr>
          <a:xfrm>
            <a:off x="4569055" y="2457522"/>
            <a:ext cx="105273" cy="109333"/>
          </a:xfrm>
          <a:prstGeom prst="rect">
            <a:avLst/>
          </a:prstGeom>
          <a:solidFill>
            <a:srgbClr val="F8A34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8" name="lbl_doprava"/>
          <p:cNvSpPr txBox="1"/>
          <p:nvPr/>
        </p:nvSpPr>
        <p:spPr>
          <a:xfrm>
            <a:off x="4573104" y="2583968"/>
            <a:ext cx="1204571" cy="32575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Speciální doprava</a:t>
            </a:r>
          </a:p>
          <a:p>
            <a:r>
              <a:rPr lang="cs-CZ" sz="950" b="0" dirty="0">
                <a:solidFill>
                  <a:srgbClr val="253D3D"/>
                </a:solidFill>
                <a:latin typeface="Lato"/>
                <a:cs typeface="Lato"/>
              </a:rPr>
              <a:t>7 %</a:t>
            </a:r>
          </a:p>
        </p:txBody>
      </p:sp>
      <p:cxnSp>
        <p:nvCxnSpPr>
          <p:cNvPr id="79" name="ldr_doprava"/>
          <p:cNvCxnSpPr/>
          <p:nvPr/>
        </p:nvCxnSpPr>
        <p:spPr>
          <a:xfrm flipH="1">
            <a:off x="4127058" y="2512189"/>
            <a:ext cx="377988" cy="112131"/>
          </a:xfrm>
          <a:prstGeom prst="line">
            <a:avLst/>
          </a:prstGeom>
          <a:ln w="15875" cap="rnd">
            <a:solidFill>
              <a:srgbClr val="F8A34E"/>
            </a:solidFill>
            <a:round/>
          </a:ln>
        </p:spPr>
      </p:cxnSp>
      <p:sp>
        <p:nvSpPr>
          <p:cNvPr id="80" name="sw_zemedelstvi"/>
          <p:cNvSpPr/>
          <p:nvPr/>
        </p:nvSpPr>
        <p:spPr>
          <a:xfrm>
            <a:off x="4840336" y="3178315"/>
            <a:ext cx="105273" cy="109333"/>
          </a:xfrm>
          <a:prstGeom prst="rect">
            <a:avLst/>
          </a:prstGeom>
          <a:solidFill>
            <a:srgbClr val="FEECD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1" name="lbl_zemedelstvi"/>
          <p:cNvSpPr txBox="1"/>
          <p:nvPr/>
        </p:nvSpPr>
        <p:spPr>
          <a:xfrm>
            <a:off x="4844385" y="3325008"/>
            <a:ext cx="835102" cy="32575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Zemědělství</a:t>
            </a:r>
          </a:p>
          <a:p>
            <a:r>
              <a:rPr lang="cs-CZ" sz="950" b="0" dirty="0">
                <a:solidFill>
                  <a:srgbClr val="253D3D"/>
                </a:solidFill>
                <a:latin typeface="Lato"/>
                <a:cs typeface="Lato"/>
              </a:rPr>
              <a:t>8 %</a:t>
            </a:r>
          </a:p>
        </p:txBody>
      </p:sp>
      <p:cxnSp>
        <p:nvCxnSpPr>
          <p:cNvPr id="82" name="ldr_zemedelstvi"/>
          <p:cNvCxnSpPr/>
          <p:nvPr/>
        </p:nvCxnSpPr>
        <p:spPr>
          <a:xfrm flipH="1">
            <a:off x="4457231" y="3232982"/>
            <a:ext cx="319097" cy="14926"/>
          </a:xfrm>
          <a:prstGeom prst="line">
            <a:avLst/>
          </a:prstGeom>
          <a:ln w="15875" cap="rnd">
            <a:solidFill>
              <a:srgbClr val="FEECDA"/>
            </a:solidFill>
            <a:round/>
          </a:ln>
        </p:spPr>
      </p:cxnSp>
      <p:sp>
        <p:nvSpPr>
          <p:cNvPr id="83" name="sw_tezebni"/>
          <p:cNvSpPr/>
          <p:nvPr/>
        </p:nvSpPr>
        <p:spPr>
          <a:xfrm>
            <a:off x="4633838" y="4287851"/>
            <a:ext cx="109322" cy="105284"/>
          </a:xfrm>
          <a:prstGeom prst="rect">
            <a:avLst/>
          </a:prstGeom>
          <a:solidFill>
            <a:srgbClr val="F7943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4" name="lbl_tezebni"/>
          <p:cNvSpPr txBox="1"/>
          <p:nvPr/>
        </p:nvSpPr>
        <p:spPr>
          <a:xfrm>
            <a:off x="4625740" y="4426444"/>
            <a:ext cx="1153959" cy="32575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Těžební technika</a:t>
            </a:r>
          </a:p>
          <a:p>
            <a:r>
              <a:rPr lang="cs-CZ" sz="950" b="0" dirty="0">
                <a:solidFill>
                  <a:srgbClr val="253D3D"/>
                </a:solidFill>
                <a:latin typeface="Lato"/>
                <a:cs typeface="Lato"/>
              </a:rPr>
              <a:t>10 %</a:t>
            </a:r>
          </a:p>
        </p:txBody>
      </p:sp>
      <p:cxnSp>
        <p:nvCxnSpPr>
          <p:cNvPr id="85" name="ldr_tezebni"/>
          <p:cNvCxnSpPr/>
          <p:nvPr/>
        </p:nvCxnSpPr>
        <p:spPr>
          <a:xfrm flipH="1" flipV="1">
            <a:off x="4430743" y="4090761"/>
            <a:ext cx="139087" cy="249732"/>
          </a:xfrm>
          <a:prstGeom prst="line">
            <a:avLst/>
          </a:prstGeom>
          <a:ln w="15875" cap="rnd">
            <a:solidFill>
              <a:srgbClr val="F79432"/>
            </a:solidFill>
            <a:round/>
          </a:ln>
        </p:spPr>
      </p:cxnSp>
      <p:sp>
        <p:nvSpPr>
          <p:cNvPr id="86" name="sw_lesni"/>
          <p:cNvSpPr/>
          <p:nvPr/>
        </p:nvSpPr>
        <p:spPr>
          <a:xfrm>
            <a:off x="3929316" y="5097731"/>
            <a:ext cx="105273" cy="109333"/>
          </a:xfrm>
          <a:prstGeom prst="rect">
            <a:avLst/>
          </a:prstGeom>
          <a:solidFill>
            <a:srgbClr val="1E729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7" name="lbl_lesni"/>
          <p:cNvSpPr txBox="1"/>
          <p:nvPr/>
        </p:nvSpPr>
        <p:spPr>
          <a:xfrm>
            <a:off x="3933365" y="5236324"/>
            <a:ext cx="1083101" cy="48863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Lesní a stavební</a:t>
            </a:r>
          </a:p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technika</a:t>
            </a:r>
          </a:p>
          <a:p>
            <a:r>
              <a:rPr lang="cs-CZ" sz="950" b="0" dirty="0">
                <a:solidFill>
                  <a:srgbClr val="253D3D"/>
                </a:solidFill>
                <a:latin typeface="Lato"/>
                <a:cs typeface="Lato"/>
              </a:rPr>
              <a:t>11 %</a:t>
            </a:r>
          </a:p>
        </p:txBody>
      </p:sp>
      <p:cxnSp>
        <p:nvCxnSpPr>
          <p:cNvPr id="88" name="ldr_lesni"/>
          <p:cNvCxnSpPr/>
          <p:nvPr/>
        </p:nvCxnSpPr>
        <p:spPr>
          <a:xfrm flipH="1" flipV="1">
            <a:off x="3842895" y="4873701"/>
            <a:ext cx="22412" cy="278696"/>
          </a:xfrm>
          <a:prstGeom prst="line">
            <a:avLst/>
          </a:prstGeom>
          <a:ln w="15875" cap="rnd">
            <a:solidFill>
              <a:srgbClr val="1E7292"/>
            </a:solidFill>
            <a:round/>
          </a:ln>
        </p:spPr>
      </p:cxnSp>
      <p:sp>
        <p:nvSpPr>
          <p:cNvPr id="89" name="sw_jeraby"/>
          <p:cNvSpPr/>
          <p:nvPr/>
        </p:nvSpPr>
        <p:spPr>
          <a:xfrm>
            <a:off x="817102" y="5284003"/>
            <a:ext cx="105273" cy="109333"/>
          </a:xfrm>
          <a:prstGeom prst="rect">
            <a:avLst/>
          </a:prstGeom>
          <a:solidFill>
            <a:srgbClr val="D9F3F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0" name="lbl_jeraby"/>
          <p:cNvSpPr txBox="1"/>
          <p:nvPr/>
        </p:nvSpPr>
        <p:spPr>
          <a:xfrm>
            <a:off x="1003355" y="5248472"/>
            <a:ext cx="1407020" cy="32575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Jeřáby a manipulace</a:t>
            </a:r>
          </a:p>
          <a:p>
            <a:r>
              <a:rPr lang="cs-CZ" sz="950" b="0" dirty="0">
                <a:solidFill>
                  <a:srgbClr val="253D3D"/>
                </a:solidFill>
                <a:latin typeface="Lato"/>
                <a:cs typeface="Lato"/>
              </a:rPr>
              <a:t>15 %</a:t>
            </a:r>
          </a:p>
        </p:txBody>
      </p:sp>
      <p:cxnSp>
        <p:nvCxnSpPr>
          <p:cNvPr id="91" name="ldr_jeraby"/>
          <p:cNvCxnSpPr/>
          <p:nvPr/>
        </p:nvCxnSpPr>
        <p:spPr>
          <a:xfrm flipV="1">
            <a:off x="2249261" y="5098634"/>
            <a:ext cx="414492" cy="240035"/>
          </a:xfrm>
          <a:prstGeom prst="line">
            <a:avLst/>
          </a:prstGeom>
          <a:ln w="15875" cap="rnd">
            <a:solidFill>
              <a:srgbClr val="D9F3FD"/>
            </a:solidFill>
            <a:round/>
          </a:ln>
        </p:spPr>
      </p:cxnSp>
      <p:sp>
        <p:nvSpPr>
          <p:cNvPr id="92" name="sw_nakladni"/>
          <p:cNvSpPr/>
          <p:nvPr/>
        </p:nvSpPr>
        <p:spPr>
          <a:xfrm>
            <a:off x="327176" y="4235209"/>
            <a:ext cx="97175" cy="109333"/>
          </a:xfrm>
          <a:prstGeom prst="rect">
            <a:avLst/>
          </a:prstGeom>
          <a:solidFill>
            <a:srgbClr val="B2E7F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3" name="lbl_nakladni"/>
          <p:cNvSpPr txBox="1"/>
          <p:nvPr/>
        </p:nvSpPr>
        <p:spPr>
          <a:xfrm>
            <a:off x="517478" y="4199678"/>
            <a:ext cx="936326" cy="48863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Nákladní auta</a:t>
            </a:r>
          </a:p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a obrana</a:t>
            </a:r>
          </a:p>
          <a:p>
            <a:r>
              <a:rPr lang="cs-CZ" sz="950" b="0" dirty="0">
                <a:solidFill>
                  <a:srgbClr val="253D3D"/>
                </a:solidFill>
                <a:latin typeface="Lato"/>
                <a:cs typeface="Lato"/>
              </a:rPr>
              <a:t>19 %</a:t>
            </a:r>
          </a:p>
        </p:txBody>
      </p:sp>
      <p:cxnSp>
        <p:nvCxnSpPr>
          <p:cNvPr id="94" name="ldr_nakladni"/>
          <p:cNvCxnSpPr/>
          <p:nvPr/>
        </p:nvCxnSpPr>
        <p:spPr>
          <a:xfrm flipV="1">
            <a:off x="1368000" y="4045384"/>
            <a:ext cx="174154" cy="244492"/>
          </a:xfrm>
          <a:prstGeom prst="line">
            <a:avLst/>
          </a:prstGeom>
          <a:ln w="15875" cap="rnd">
            <a:solidFill>
              <a:srgbClr val="B2E7FA"/>
            </a:solidFill>
            <a:round/>
          </a:ln>
        </p:spPr>
      </p:cxnSp>
      <p:sp>
        <p:nvSpPr>
          <p:cNvPr id="95" name="sw_logistika"/>
          <p:cNvSpPr/>
          <p:nvPr/>
        </p:nvSpPr>
        <p:spPr>
          <a:xfrm>
            <a:off x="343372" y="2506115"/>
            <a:ext cx="101224" cy="105284"/>
          </a:xfrm>
          <a:prstGeom prst="rect">
            <a:avLst/>
          </a:prstGeom>
          <a:solidFill>
            <a:srgbClr val="23B9F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6" name="lbl_logistika"/>
          <p:cNvSpPr txBox="1"/>
          <p:nvPr/>
        </p:nvSpPr>
        <p:spPr>
          <a:xfrm>
            <a:off x="537723" y="2482733"/>
            <a:ext cx="905959" cy="48863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Logistika</a:t>
            </a:r>
          </a:p>
          <a:p>
            <a:r>
              <a:rPr lang="cs-CZ" sz="950" b="1" dirty="0">
                <a:solidFill>
                  <a:srgbClr val="253D3D"/>
                </a:solidFill>
                <a:latin typeface="Lato"/>
                <a:cs typeface="Lato"/>
              </a:rPr>
              <a:t>a manipulace</a:t>
            </a:r>
          </a:p>
          <a:p>
            <a:r>
              <a:rPr lang="cs-CZ" sz="950" b="0" dirty="0">
                <a:solidFill>
                  <a:srgbClr val="253D3D"/>
                </a:solidFill>
                <a:latin typeface="Lato"/>
                <a:cs typeface="Lato"/>
              </a:rPr>
              <a:t>20 %</a:t>
            </a:r>
          </a:p>
        </p:txBody>
      </p:sp>
      <p:cxnSp>
        <p:nvCxnSpPr>
          <p:cNvPr id="97" name="ldr_logistika"/>
          <p:cNvCxnSpPr/>
          <p:nvPr/>
        </p:nvCxnSpPr>
        <p:spPr>
          <a:xfrm flipV="1">
            <a:off x="1362736" y="2401097"/>
            <a:ext cx="742383" cy="157660"/>
          </a:xfrm>
          <a:prstGeom prst="line">
            <a:avLst/>
          </a:prstGeom>
          <a:ln w="15875" cap="rnd">
            <a:solidFill>
              <a:srgbClr val="23B9F0"/>
            </a:solidFill>
            <a:round/>
          </a:ln>
        </p:spPr>
      </p:cxnSp>
    </p:spTree>
    <p:extLst>
      <p:ext uri="{BB962C8B-B14F-4D97-AF65-F5344CB8AC3E}">
        <p14:creationId xmlns:p14="http://schemas.microsoft.com/office/powerpoint/2010/main" val="2435023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878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DE4FFC-3DCB-F776-A22C-F4BFA1447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Freeform: Shape 5">
            <a:extLst>
              <a:ext uri="{FF2B5EF4-FFF2-40B4-BE49-F238E27FC236}">
                <a16:creationId xmlns:a16="http://schemas.microsoft.com/office/drawing/2014/main" id="{D94CCEA8-DDDD-4D31-1F25-FECADF577EE7}"/>
              </a:ext>
            </a:extLst>
          </p:cNvPr>
          <p:cNvSpPr>
            <a:spLocks noChangeAspect="1"/>
          </p:cNvSpPr>
          <p:nvPr/>
        </p:nvSpPr>
        <p:spPr>
          <a:xfrm>
            <a:off x="10011082" y="1538660"/>
            <a:ext cx="2090463" cy="16560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solidFill>
            <a:srgbClr val="00AEEF"/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77" name="Freeform: Shape 5">
            <a:extLst>
              <a:ext uri="{FF2B5EF4-FFF2-40B4-BE49-F238E27FC236}">
                <a16:creationId xmlns:a16="http://schemas.microsoft.com/office/drawing/2014/main" id="{D1BB1DBE-5DA7-6CAC-964D-977E475F6E93}"/>
              </a:ext>
            </a:extLst>
          </p:cNvPr>
          <p:cNvSpPr>
            <a:spLocks noChangeAspect="1"/>
          </p:cNvSpPr>
          <p:nvPr/>
        </p:nvSpPr>
        <p:spPr>
          <a:xfrm>
            <a:off x="8052725" y="1561047"/>
            <a:ext cx="2090463" cy="16560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solidFill>
            <a:srgbClr val="00AEEF"/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A09572-B146-C8FE-278F-2113DEE4BFC0}"/>
              </a:ext>
            </a:extLst>
          </p:cNvPr>
          <p:cNvSpPr txBox="1"/>
          <p:nvPr/>
        </p:nvSpPr>
        <p:spPr>
          <a:xfrm>
            <a:off x="502075" y="3508806"/>
            <a:ext cx="146407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cs-CZ" sz="1600" b="1" cap="all" noProof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Dělení</a:t>
            </a:r>
          </a:p>
        </p:txBody>
      </p:sp>
      <p:sp>
        <p:nvSpPr>
          <p:cNvPr id="180" name="Freeform: Shape 5">
            <a:extLst>
              <a:ext uri="{FF2B5EF4-FFF2-40B4-BE49-F238E27FC236}">
                <a16:creationId xmlns:a16="http://schemas.microsoft.com/office/drawing/2014/main" id="{08F14CBA-FFE9-8ED8-9122-F827E12B46A3}"/>
              </a:ext>
            </a:extLst>
          </p:cNvPr>
          <p:cNvSpPr>
            <a:spLocks noChangeAspect="1"/>
          </p:cNvSpPr>
          <p:nvPr/>
        </p:nvSpPr>
        <p:spPr>
          <a:xfrm>
            <a:off x="6096000" y="1587649"/>
            <a:ext cx="2090463" cy="16560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solidFill>
            <a:srgbClr val="00AEEF"/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6925B6-F98D-AC83-6C8A-E1ADCC04A8C0}"/>
              </a:ext>
            </a:extLst>
          </p:cNvPr>
          <p:cNvSpPr txBox="1"/>
          <p:nvPr/>
        </p:nvSpPr>
        <p:spPr>
          <a:xfrm>
            <a:off x="988087" y="5276797"/>
            <a:ext cx="4851157" cy="1151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noProof="1">
                <a:solidFill>
                  <a:srgbClr val="252527"/>
                </a:solidFill>
                <a:latin typeface="Lato" panose="020F0502020204030203" pitchFamily="34" charset="0"/>
                <a:cs typeface="Poppins" panose="00000500000000000000" pitchFamily="2" charset="0"/>
              </a:rPr>
              <a:t>návazný výrobní proces bez přerušení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noProof="1">
                <a:solidFill>
                  <a:srgbClr val="252527"/>
                </a:solidFill>
                <a:latin typeface="Lato" panose="020F0502020204030203" pitchFamily="34" charset="0"/>
                <a:cs typeface="Poppins" panose="00000500000000000000" pitchFamily="2" charset="0"/>
              </a:rPr>
              <a:t>jeden partner od materiálu po finální celek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noProof="1">
                <a:solidFill>
                  <a:srgbClr val="252527"/>
                </a:solidFill>
                <a:latin typeface="Lato" panose="020F0502020204030203" pitchFamily="34" charset="0"/>
                <a:cs typeface="Poppins" panose="00000500000000000000" pitchFamily="2" charset="0"/>
              </a:rPr>
              <a:t>menší potřeba koordinace dodavatelů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5E2FC2-9FBF-0F9E-C89E-1705CE8CD8E7}"/>
              </a:ext>
            </a:extLst>
          </p:cNvPr>
          <p:cNvSpPr txBox="1"/>
          <p:nvPr/>
        </p:nvSpPr>
        <p:spPr>
          <a:xfrm>
            <a:off x="2450205" y="3508806"/>
            <a:ext cx="146407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cs-CZ" sz="1600" b="1" cap="all" noProof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Tváření</a:t>
            </a:r>
          </a:p>
        </p:txBody>
      </p:sp>
      <p:sp>
        <p:nvSpPr>
          <p:cNvPr id="183" name="Freeform: Shape 5">
            <a:extLst>
              <a:ext uri="{FF2B5EF4-FFF2-40B4-BE49-F238E27FC236}">
                <a16:creationId xmlns:a16="http://schemas.microsoft.com/office/drawing/2014/main" id="{3AE99BFD-1B29-A0F3-CF29-3A0787CC4864}"/>
              </a:ext>
            </a:extLst>
          </p:cNvPr>
          <p:cNvSpPr>
            <a:spLocks noChangeAspect="1"/>
          </p:cNvSpPr>
          <p:nvPr/>
        </p:nvSpPr>
        <p:spPr>
          <a:xfrm>
            <a:off x="4137643" y="1583434"/>
            <a:ext cx="2090463" cy="16560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solidFill>
            <a:srgbClr val="00AEEF"/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86" name="Freeform: Shape 5">
            <a:extLst>
              <a:ext uri="{FF2B5EF4-FFF2-40B4-BE49-F238E27FC236}">
                <a16:creationId xmlns:a16="http://schemas.microsoft.com/office/drawing/2014/main" id="{C8FE5F39-156E-B46B-E801-311B7D0B80D5}"/>
              </a:ext>
            </a:extLst>
          </p:cNvPr>
          <p:cNvSpPr>
            <a:spLocks noChangeAspect="1"/>
          </p:cNvSpPr>
          <p:nvPr/>
        </p:nvSpPr>
        <p:spPr>
          <a:xfrm>
            <a:off x="2179286" y="1605821"/>
            <a:ext cx="2090463" cy="16560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solidFill>
            <a:srgbClr val="00AEEF"/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4F666-59AA-D412-C0C6-FAA96DB1930F}"/>
              </a:ext>
            </a:extLst>
          </p:cNvPr>
          <p:cNvSpPr txBox="1"/>
          <p:nvPr/>
        </p:nvSpPr>
        <p:spPr>
          <a:xfrm>
            <a:off x="4375169" y="3516709"/>
            <a:ext cx="146407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cs-CZ" sz="1600" b="1" cap="all" noProof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OBRÁBĚNÍ</a:t>
            </a:r>
          </a:p>
        </p:txBody>
      </p:sp>
      <p:sp>
        <p:nvSpPr>
          <p:cNvPr id="189" name="Freeform: Shape 5">
            <a:extLst>
              <a:ext uri="{FF2B5EF4-FFF2-40B4-BE49-F238E27FC236}">
                <a16:creationId xmlns:a16="http://schemas.microsoft.com/office/drawing/2014/main" id="{23FBF06C-477A-CC1D-D797-E2E53835EBF9}"/>
              </a:ext>
            </a:extLst>
          </p:cNvPr>
          <p:cNvSpPr>
            <a:spLocks noChangeAspect="1"/>
          </p:cNvSpPr>
          <p:nvPr/>
        </p:nvSpPr>
        <p:spPr>
          <a:xfrm>
            <a:off x="220929" y="1597918"/>
            <a:ext cx="2090463" cy="16560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solidFill>
            <a:srgbClr val="00AEEF"/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91" name="TextBox 10">
            <a:extLst>
              <a:ext uri="{FF2B5EF4-FFF2-40B4-BE49-F238E27FC236}">
                <a16:creationId xmlns:a16="http://schemas.microsoft.com/office/drawing/2014/main" id="{89244477-0EFE-0BF6-D083-5A90F8B0A595}"/>
              </a:ext>
            </a:extLst>
          </p:cNvPr>
          <p:cNvSpPr txBox="1"/>
          <p:nvPr/>
        </p:nvSpPr>
        <p:spPr>
          <a:xfrm>
            <a:off x="8248263" y="3516709"/>
            <a:ext cx="146407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cs-CZ" sz="1600" b="1" cap="all" noProof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Povrchové úpravy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828BAD-0307-AE67-1770-163F8C1A1DC9}"/>
              </a:ext>
            </a:extLst>
          </p:cNvPr>
          <p:cNvSpPr txBox="1"/>
          <p:nvPr/>
        </p:nvSpPr>
        <p:spPr>
          <a:xfrm>
            <a:off x="6368476" y="3537958"/>
            <a:ext cx="146407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cs-CZ" sz="1600" b="1" cap="all" noProof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Svařování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93563F-66C3-9178-A9B8-2FE9D83F432E}"/>
              </a:ext>
            </a:extLst>
          </p:cNvPr>
          <p:cNvSpPr txBox="1"/>
          <p:nvPr/>
        </p:nvSpPr>
        <p:spPr>
          <a:xfrm>
            <a:off x="6228106" y="5276797"/>
            <a:ext cx="5613957" cy="1151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noProof="1">
                <a:solidFill>
                  <a:srgbClr val="252527"/>
                </a:solidFill>
                <a:latin typeface="Lato" panose="020F0502020204030203" pitchFamily="34" charset="0"/>
                <a:cs typeface="Poppins" panose="00000500000000000000" pitchFamily="2" charset="0"/>
              </a:rPr>
              <a:t>zpracování rozměrově a hmotnostně náročných dílců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noProof="1">
                <a:solidFill>
                  <a:srgbClr val="252527"/>
                </a:solidFill>
                <a:latin typeface="Lato" panose="020F0502020204030203" pitchFamily="34" charset="0"/>
                <a:cs typeface="Poppins" panose="00000500000000000000" pitchFamily="2" charset="0"/>
              </a:rPr>
              <a:t>kombinace technologií v jednom místě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noProof="1">
                <a:solidFill>
                  <a:srgbClr val="252527"/>
                </a:solidFill>
                <a:latin typeface="Lato" panose="020F0502020204030203" pitchFamily="34" charset="0"/>
                <a:cs typeface="Poppins" panose="00000500000000000000" pitchFamily="2" charset="0"/>
              </a:rPr>
              <a:t>flexibilita pro kusovou i sériovou výrobu</a:t>
            </a:r>
          </a:p>
        </p:txBody>
      </p:sp>
      <p:sp>
        <p:nvSpPr>
          <p:cNvPr id="193" name="TextBox 12">
            <a:extLst>
              <a:ext uri="{FF2B5EF4-FFF2-40B4-BE49-F238E27FC236}">
                <a16:creationId xmlns:a16="http://schemas.microsoft.com/office/drawing/2014/main" id="{D0EB6E4E-423C-FAED-7A15-0C3275744C76}"/>
              </a:ext>
            </a:extLst>
          </p:cNvPr>
          <p:cNvSpPr txBox="1"/>
          <p:nvPr/>
        </p:nvSpPr>
        <p:spPr>
          <a:xfrm>
            <a:off x="10345852" y="3530055"/>
            <a:ext cx="146407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cs-CZ" sz="1600" b="1" cap="all" noProof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Montáž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8D0B246-F429-43DB-A106-08477FF0A9F9}"/>
              </a:ext>
            </a:extLst>
          </p:cNvPr>
          <p:cNvCxnSpPr>
            <a:cxnSpLocks/>
          </p:cNvCxnSpPr>
          <p:nvPr/>
        </p:nvCxnSpPr>
        <p:spPr>
          <a:xfrm>
            <a:off x="672219" y="5442103"/>
            <a:ext cx="0" cy="2369487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D1A3F31-B1AC-13A7-102D-A3910369635C}"/>
              </a:ext>
            </a:extLst>
          </p:cNvPr>
          <p:cNvCxnSpPr>
            <a:cxnSpLocks/>
          </p:cNvCxnSpPr>
          <p:nvPr/>
        </p:nvCxnSpPr>
        <p:spPr>
          <a:xfrm>
            <a:off x="5839244" y="5442102"/>
            <a:ext cx="0" cy="2369487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7350BBA-81EE-B0BB-5992-370F01575816}"/>
              </a:ext>
            </a:extLst>
          </p:cNvPr>
          <p:cNvSpPr txBox="1"/>
          <p:nvPr/>
        </p:nvSpPr>
        <p:spPr>
          <a:xfrm>
            <a:off x="1769063" y="429477"/>
            <a:ext cx="8140370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cs-CZ" sz="3600" b="1" noProof="1">
                <a:solidFill>
                  <a:srgbClr val="3E3A48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PROČ SPOLUPRACOVAT S NÁMI 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2734DF9E-2EC5-0B77-1E04-2880273AF7E9}"/>
              </a:ext>
            </a:extLst>
          </p:cNvPr>
          <p:cNvSpPr txBox="1"/>
          <p:nvPr/>
        </p:nvSpPr>
        <p:spPr>
          <a:xfrm>
            <a:off x="2154998" y="4625235"/>
            <a:ext cx="736849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cs-CZ" sz="2400" b="1" cap="all" noProof="1">
                <a:solidFill>
                  <a:srgbClr val="3E3A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Komplexní výroba pod jednou střechou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FD252AE0-4C3F-000C-3EF4-A96E850C8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945" y="2079369"/>
            <a:ext cx="765067" cy="706216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EA5F7E4C-02B0-F575-8271-07870D45A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8" y="2036247"/>
            <a:ext cx="692848" cy="70560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D87CB902-B146-809A-A1EA-CC40F06CE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8476" y="2057847"/>
            <a:ext cx="1098253" cy="684000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7ADE63BD-B3FA-15AF-1016-5195812879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2834" y="2039220"/>
            <a:ext cx="705600" cy="705600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0C64FD3F-9CDE-763E-9F6F-8C458F8DB9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806" y="2072477"/>
            <a:ext cx="570000" cy="720000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A40FC967-983F-96BC-7915-6CE7BAB2E7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89050" y="1950808"/>
            <a:ext cx="596085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09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uholník 7">
            <a:extLst>
              <a:ext uri="{FF2B5EF4-FFF2-40B4-BE49-F238E27FC236}">
                <a16:creationId xmlns:a16="http://schemas.microsoft.com/office/drawing/2014/main" id="{0A99B14D-4992-8F47-C81E-276099349A74}"/>
              </a:ext>
            </a:extLst>
          </p:cNvPr>
          <p:cNvSpPr/>
          <p:nvPr/>
        </p:nvSpPr>
        <p:spPr>
          <a:xfrm>
            <a:off x="8035961" y="0"/>
            <a:ext cx="4156039" cy="68580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noProof="1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3975CE2-6DC3-4240-9AE4-634A7F8916C2}"/>
              </a:ext>
            </a:extLst>
          </p:cNvPr>
          <p:cNvSpPr txBox="1"/>
          <p:nvPr/>
        </p:nvSpPr>
        <p:spPr>
          <a:xfrm>
            <a:off x="9473120" y="866037"/>
            <a:ext cx="2471832" cy="17178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200" noProof="1">
                <a:latin typeface="Lato"/>
                <a:ea typeface="Lato"/>
                <a:cs typeface="Lato"/>
              </a:rPr>
              <a:t>ISO 9001 – systém řízení kvality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200" noProof="1">
                <a:latin typeface="Lato"/>
                <a:ea typeface="Lato"/>
                <a:cs typeface="Lato"/>
              </a:rPr>
              <a:t>ISO 14001 – environmentální management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200" noProof="1">
                <a:latin typeface="Lato"/>
                <a:ea typeface="Lato"/>
                <a:cs typeface="Lato"/>
              </a:rPr>
              <a:t>ISO 3834-2 – řízení svařovacích procesů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4626A7C-6E71-4CA6-86C6-73391C1D6C90}"/>
              </a:ext>
            </a:extLst>
          </p:cNvPr>
          <p:cNvSpPr txBox="1"/>
          <p:nvPr/>
        </p:nvSpPr>
        <p:spPr>
          <a:xfrm>
            <a:off x="9463199" y="558903"/>
            <a:ext cx="1819280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200" b="1" noProof="1">
                <a:solidFill>
                  <a:srgbClr val="F79432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Certifikace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9F3453A-DFAA-48F8-9947-95779A88D737}"/>
              </a:ext>
            </a:extLst>
          </p:cNvPr>
          <p:cNvSpPr txBox="1"/>
          <p:nvPr/>
        </p:nvSpPr>
        <p:spPr>
          <a:xfrm>
            <a:off x="9473119" y="3210649"/>
            <a:ext cx="2617669" cy="17178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200" noProof="1">
                <a:latin typeface="Lato"/>
                <a:ea typeface="Lato"/>
                <a:cs typeface="Lato"/>
              </a:rPr>
              <a:t>vstupní, mezioperační a výstupní kontrola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200" noProof="1">
                <a:latin typeface="Lato"/>
                <a:ea typeface="Lato"/>
                <a:cs typeface="Lato"/>
              </a:rPr>
              <a:t>sledovatelnost materiálu a operací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200" noProof="1">
                <a:latin typeface="Lato"/>
                <a:ea typeface="Lato"/>
                <a:cs typeface="Lato"/>
              </a:rPr>
              <a:t>řízení dokumentace v ERP systému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6891673-3787-45A2-AE0F-43B2BC432770}"/>
              </a:ext>
            </a:extLst>
          </p:cNvPr>
          <p:cNvSpPr txBox="1"/>
          <p:nvPr/>
        </p:nvSpPr>
        <p:spPr>
          <a:xfrm>
            <a:off x="9463198" y="2912374"/>
            <a:ext cx="2404353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200" b="1" noProof="1">
                <a:solidFill>
                  <a:srgbClr val="F79432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Řízení a kontrola kvality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62A4616-BC9D-4643-B668-CA1AFB9ACABF}"/>
              </a:ext>
            </a:extLst>
          </p:cNvPr>
          <p:cNvSpPr txBox="1"/>
          <p:nvPr/>
        </p:nvSpPr>
        <p:spPr>
          <a:xfrm>
            <a:off x="9463198" y="5371272"/>
            <a:ext cx="2481753" cy="8868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200" noProof="1">
                <a:latin typeface="Lato"/>
                <a:ea typeface="Lato"/>
                <a:cs typeface="Lato"/>
              </a:rPr>
              <a:t>VT, PT, MT, UT, RT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200" noProof="1">
                <a:latin typeface="Lato"/>
                <a:ea typeface="Lato"/>
                <a:cs typeface="Lato"/>
              </a:rPr>
              <a:t>3D kontrola pomocí rozšířené reality</a:t>
            </a:r>
            <a:endParaRPr lang="cs-CZ" sz="1200" noProof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109BA12-12BE-4F37-A5CA-1F4BF3D2DA9B}"/>
              </a:ext>
            </a:extLst>
          </p:cNvPr>
          <p:cNvSpPr txBox="1"/>
          <p:nvPr/>
        </p:nvSpPr>
        <p:spPr>
          <a:xfrm>
            <a:off x="9463198" y="5042286"/>
            <a:ext cx="1819280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200" b="1" noProof="1">
                <a:solidFill>
                  <a:srgbClr val="F79432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Metody kontroly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1C2A06-5898-4F92-9453-12C0FE4D0CEC}"/>
              </a:ext>
            </a:extLst>
          </p:cNvPr>
          <p:cNvSpPr txBox="1"/>
          <p:nvPr/>
        </p:nvSpPr>
        <p:spPr>
          <a:xfrm>
            <a:off x="247048" y="1724958"/>
            <a:ext cx="3134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noProof="1">
                <a:solidFill>
                  <a:srgbClr val="253D3D"/>
                </a:solidFill>
                <a:latin typeface="Montserrat" pitchFamily="2" charset="0"/>
              </a:rPr>
              <a:t>KVALITA </a:t>
            </a:r>
          </a:p>
          <a:p>
            <a:r>
              <a:rPr lang="cs-CZ" sz="3200" b="1" noProof="1">
                <a:solidFill>
                  <a:srgbClr val="253D3D"/>
                </a:solidFill>
                <a:latin typeface="Montserrat" pitchFamily="2" charset="0"/>
              </a:rPr>
              <a:t>A ŘÍZENÍ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344092-363A-4DEF-9041-26711BEF0C25}"/>
              </a:ext>
            </a:extLst>
          </p:cNvPr>
          <p:cNvSpPr txBox="1"/>
          <p:nvPr/>
        </p:nvSpPr>
        <p:spPr>
          <a:xfrm>
            <a:off x="247048" y="3034211"/>
            <a:ext cx="2469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noProof="1">
                <a:solidFill>
                  <a:srgbClr val="253D3D"/>
                </a:solidFill>
              </a:rPr>
              <a:t>Kvalita jako součást </a:t>
            </a:r>
          </a:p>
          <a:p>
            <a:r>
              <a:rPr lang="cs-CZ" sz="1400" b="1" noProof="1">
                <a:solidFill>
                  <a:srgbClr val="253D3D"/>
                </a:solidFill>
              </a:rPr>
              <a:t>výrobního procesu</a:t>
            </a:r>
            <a:endParaRPr lang="cs-CZ" sz="1400" noProof="1">
              <a:solidFill>
                <a:srgbClr val="253D3D"/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5B4FDF2-13BB-4C12-8ADB-94A19D49556B}"/>
              </a:ext>
            </a:extLst>
          </p:cNvPr>
          <p:cNvCxnSpPr/>
          <p:nvPr/>
        </p:nvCxnSpPr>
        <p:spPr>
          <a:xfrm>
            <a:off x="0" y="2938504"/>
            <a:ext cx="1364343" cy="0"/>
          </a:xfrm>
          <a:prstGeom prst="line">
            <a:avLst/>
          </a:prstGeom>
          <a:ln w="28575">
            <a:solidFill>
              <a:srgbClr val="00A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Zástupný objekt pre obrázok 13">
            <a:extLst>
              <a:ext uri="{FF2B5EF4-FFF2-40B4-BE49-F238E27FC236}">
                <a16:creationId xmlns:a16="http://schemas.microsoft.com/office/drawing/2014/main" id="{A62C1154-A484-EF61-82C7-9000E94A5A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5" r="19875"/>
          <a:stretch>
            <a:fillRect/>
          </a:stretch>
        </p:blipFill>
        <p:spPr>
          <a:xfrm>
            <a:off x="2791058" y="0"/>
            <a:ext cx="5263917" cy="6858000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11690650-6525-7B03-3DFC-0151B960A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937" y="1214342"/>
            <a:ext cx="800600" cy="845078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A26B5255-54C1-75E5-460D-E18C5D1FE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8188" y="3429000"/>
            <a:ext cx="901801" cy="842400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E3F3E13C-1C32-5D0B-2044-A1BE05C94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5532" y="5371272"/>
            <a:ext cx="784457" cy="84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556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rázok 11">
            <a:extLst>
              <a:ext uri="{FF2B5EF4-FFF2-40B4-BE49-F238E27FC236}">
                <a16:creationId xmlns:a16="http://schemas.microsoft.com/office/drawing/2014/main" id="{5A7CF30C-F8F5-C41E-E031-C75E8EAB09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/>
        </p:blipFill>
        <p:spPr>
          <a:xfrm>
            <a:off x="6061075" y="0"/>
            <a:ext cx="6130925" cy="6858000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sp>
        <p:nvSpPr>
          <p:cNvPr id="4" name="Pravouholník 11">
            <a:extLst>
              <a:ext uri="{FF2B5EF4-FFF2-40B4-BE49-F238E27FC236}">
                <a16:creationId xmlns:a16="http://schemas.microsoft.com/office/drawing/2014/main" id="{949D51DE-135E-C0B9-C2EA-CA85DF7F96B2}"/>
              </a:ext>
            </a:extLst>
          </p:cNvPr>
          <p:cNvSpPr/>
          <p:nvPr/>
        </p:nvSpPr>
        <p:spPr>
          <a:xfrm>
            <a:off x="45618" y="0"/>
            <a:ext cx="7283669" cy="6867889"/>
          </a:xfrm>
          <a:custGeom>
            <a:avLst/>
            <a:gdLst>
              <a:gd name="csX0" fmla="*/ 0 w 6211614"/>
              <a:gd name="csY0" fmla="*/ 0 h 6858000"/>
              <a:gd name="csX1" fmla="*/ 6211614 w 6211614"/>
              <a:gd name="csY1" fmla="*/ 0 h 6858000"/>
              <a:gd name="csX2" fmla="*/ 6211614 w 6211614"/>
              <a:gd name="csY2" fmla="*/ 6858000 h 6858000"/>
              <a:gd name="csX3" fmla="*/ 0 w 6211614"/>
              <a:gd name="csY3" fmla="*/ 6858000 h 6858000"/>
              <a:gd name="csX4" fmla="*/ 0 w 6211614"/>
              <a:gd name="csY4" fmla="*/ 0 h 6858000"/>
              <a:gd name="csX0" fmla="*/ 0 w 7283669"/>
              <a:gd name="csY0" fmla="*/ 0 h 6858000"/>
              <a:gd name="csX1" fmla="*/ 7283669 w 7283669"/>
              <a:gd name="csY1" fmla="*/ 0 h 6858000"/>
              <a:gd name="csX2" fmla="*/ 6211614 w 7283669"/>
              <a:gd name="csY2" fmla="*/ 6858000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89532"/>
              <a:gd name="csX1" fmla="*/ 7283669 w 7283669"/>
              <a:gd name="csY1" fmla="*/ 0 h 6889532"/>
              <a:gd name="csX2" fmla="*/ 6211614 w 7283669"/>
              <a:gd name="csY2" fmla="*/ 6889532 h 6889532"/>
              <a:gd name="csX3" fmla="*/ 0 w 7283669"/>
              <a:gd name="csY3" fmla="*/ 6858000 h 6889532"/>
              <a:gd name="csX4" fmla="*/ 0 w 7283669"/>
              <a:gd name="csY4" fmla="*/ 0 h 6889532"/>
              <a:gd name="csX0" fmla="*/ 0 w 7283669"/>
              <a:gd name="csY0" fmla="*/ 0 h 6858000"/>
              <a:gd name="csX1" fmla="*/ 7283669 w 7283669"/>
              <a:gd name="csY1" fmla="*/ 0 h 6858000"/>
              <a:gd name="csX2" fmla="*/ 6206203 w 7283669"/>
              <a:gd name="csY2" fmla="*/ 6857068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67889"/>
              <a:gd name="csX1" fmla="*/ 7283669 w 7283669"/>
              <a:gd name="csY1" fmla="*/ 0 h 6867889"/>
              <a:gd name="csX2" fmla="*/ 6200792 w 7283669"/>
              <a:gd name="csY2" fmla="*/ 6867889 h 6867889"/>
              <a:gd name="csX3" fmla="*/ 0 w 7283669"/>
              <a:gd name="csY3" fmla="*/ 6858000 h 6867889"/>
              <a:gd name="csX4" fmla="*/ 0 w 7283669"/>
              <a:gd name="csY4" fmla="*/ 0 h 686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283669" h="6867889">
                <a:moveTo>
                  <a:pt x="0" y="0"/>
                </a:moveTo>
                <a:lnTo>
                  <a:pt x="7283669" y="0"/>
                </a:lnTo>
                <a:lnTo>
                  <a:pt x="6200792" y="686788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noProof="1"/>
          </a:p>
        </p:txBody>
      </p:sp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id="{6244B80A-786A-4078-6F2B-54D17708C0B7}"/>
              </a:ext>
            </a:extLst>
          </p:cNvPr>
          <p:cNvCxnSpPr>
            <a:cxnSpLocks/>
          </p:cNvCxnSpPr>
          <p:nvPr/>
        </p:nvCxnSpPr>
        <p:spPr>
          <a:xfrm flipH="1">
            <a:off x="-163628" y="0"/>
            <a:ext cx="891352" cy="46863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014C25DF-2FB6-23A7-42A5-44147F18C314}"/>
              </a:ext>
            </a:extLst>
          </p:cNvPr>
          <p:cNvCxnSpPr/>
          <p:nvPr/>
        </p:nvCxnSpPr>
        <p:spPr>
          <a:xfrm flipH="1">
            <a:off x="5886450" y="0"/>
            <a:ext cx="1123950" cy="68580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4">
            <a:extLst>
              <a:ext uri="{FF2B5EF4-FFF2-40B4-BE49-F238E27FC236}">
                <a16:creationId xmlns:a16="http://schemas.microsoft.com/office/drawing/2014/main" id="{D2FFA91B-B6BB-DAAE-ECA4-2CDDDE0FFB9C}"/>
              </a:ext>
            </a:extLst>
          </p:cNvPr>
          <p:cNvSpPr txBox="1"/>
          <p:nvPr/>
        </p:nvSpPr>
        <p:spPr>
          <a:xfrm>
            <a:off x="2197009" y="1168146"/>
            <a:ext cx="4265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DĚLENÍ MATERIÁLŮ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FE760A3D-B18E-0020-A7B3-A5F6908DAC23}"/>
              </a:ext>
            </a:extLst>
          </p:cNvPr>
          <p:cNvSpPr txBox="1"/>
          <p:nvPr/>
        </p:nvSpPr>
        <p:spPr>
          <a:xfrm>
            <a:off x="840621" y="2703829"/>
            <a:ext cx="5052634" cy="166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400" b="1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Laserové dělení plechů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2× fiber laser Bystronic ByStar Fiber (10 / 12 kW)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pracovní formát až 6225 × 2500 mm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tloušťka materiálu až 30 mm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přesnost řezu ±0,10 mm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2A8068E8-2C6A-B5F4-15AC-5F9DDC10F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70" r="-10" b="50065"/>
          <a:stretch>
            <a:fillRect/>
          </a:stretch>
        </p:blipFill>
        <p:spPr>
          <a:xfrm>
            <a:off x="282047" y="5513136"/>
            <a:ext cx="5779027" cy="692623"/>
          </a:xfrm>
          <a:prstGeom prst="rect">
            <a:avLst/>
          </a:prstGeom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6BF8B9FA-CC48-43BE-5519-91F8D7938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00" y="1246310"/>
            <a:ext cx="1025132" cy="104400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DDBF5255-DA34-000C-D543-1C438AD18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632" y="4912433"/>
            <a:ext cx="588545" cy="487072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04C61D96-F0E0-4DF3-97BB-34A8CFC627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5458" y="4988704"/>
            <a:ext cx="412527" cy="415089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71C432E3-8FD4-7189-3358-C15A497E9C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089" y="4914825"/>
            <a:ext cx="506711" cy="484680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E0AF359E-8C13-970F-13DF-058F6A1DB4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7453" y="4988704"/>
            <a:ext cx="506711" cy="42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88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4DDA7-8AB0-97EB-E924-9F1CC14B7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rázok 11">
            <a:extLst>
              <a:ext uri="{FF2B5EF4-FFF2-40B4-BE49-F238E27FC236}">
                <a16:creationId xmlns:a16="http://schemas.microsoft.com/office/drawing/2014/main" id="{3ED3A4AA-FBF0-F968-4809-8ABC4C7824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1" r="23571"/>
          <a:stretch>
            <a:fillRect/>
          </a:stretch>
        </p:blipFill>
        <p:spPr>
          <a:xfrm>
            <a:off x="6061075" y="0"/>
            <a:ext cx="6130925" cy="6858000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sp>
        <p:nvSpPr>
          <p:cNvPr id="4" name="Pravouholník 11">
            <a:extLst>
              <a:ext uri="{FF2B5EF4-FFF2-40B4-BE49-F238E27FC236}">
                <a16:creationId xmlns:a16="http://schemas.microsoft.com/office/drawing/2014/main" id="{494EB7A9-B778-E25A-74B2-F3AD55E2A873}"/>
              </a:ext>
            </a:extLst>
          </p:cNvPr>
          <p:cNvSpPr/>
          <p:nvPr/>
        </p:nvSpPr>
        <p:spPr>
          <a:xfrm>
            <a:off x="0" y="-9889"/>
            <a:ext cx="7283669" cy="6867889"/>
          </a:xfrm>
          <a:custGeom>
            <a:avLst/>
            <a:gdLst>
              <a:gd name="csX0" fmla="*/ 0 w 6211614"/>
              <a:gd name="csY0" fmla="*/ 0 h 6858000"/>
              <a:gd name="csX1" fmla="*/ 6211614 w 6211614"/>
              <a:gd name="csY1" fmla="*/ 0 h 6858000"/>
              <a:gd name="csX2" fmla="*/ 6211614 w 6211614"/>
              <a:gd name="csY2" fmla="*/ 6858000 h 6858000"/>
              <a:gd name="csX3" fmla="*/ 0 w 6211614"/>
              <a:gd name="csY3" fmla="*/ 6858000 h 6858000"/>
              <a:gd name="csX4" fmla="*/ 0 w 6211614"/>
              <a:gd name="csY4" fmla="*/ 0 h 6858000"/>
              <a:gd name="csX0" fmla="*/ 0 w 7283669"/>
              <a:gd name="csY0" fmla="*/ 0 h 6858000"/>
              <a:gd name="csX1" fmla="*/ 7283669 w 7283669"/>
              <a:gd name="csY1" fmla="*/ 0 h 6858000"/>
              <a:gd name="csX2" fmla="*/ 6211614 w 7283669"/>
              <a:gd name="csY2" fmla="*/ 6858000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89532"/>
              <a:gd name="csX1" fmla="*/ 7283669 w 7283669"/>
              <a:gd name="csY1" fmla="*/ 0 h 6889532"/>
              <a:gd name="csX2" fmla="*/ 6211614 w 7283669"/>
              <a:gd name="csY2" fmla="*/ 6889532 h 6889532"/>
              <a:gd name="csX3" fmla="*/ 0 w 7283669"/>
              <a:gd name="csY3" fmla="*/ 6858000 h 6889532"/>
              <a:gd name="csX4" fmla="*/ 0 w 7283669"/>
              <a:gd name="csY4" fmla="*/ 0 h 6889532"/>
              <a:gd name="csX0" fmla="*/ 0 w 7283669"/>
              <a:gd name="csY0" fmla="*/ 0 h 6858000"/>
              <a:gd name="csX1" fmla="*/ 7283669 w 7283669"/>
              <a:gd name="csY1" fmla="*/ 0 h 6858000"/>
              <a:gd name="csX2" fmla="*/ 6206203 w 7283669"/>
              <a:gd name="csY2" fmla="*/ 6857068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67889"/>
              <a:gd name="csX1" fmla="*/ 7283669 w 7283669"/>
              <a:gd name="csY1" fmla="*/ 0 h 6867889"/>
              <a:gd name="csX2" fmla="*/ 6200792 w 7283669"/>
              <a:gd name="csY2" fmla="*/ 6867889 h 6867889"/>
              <a:gd name="csX3" fmla="*/ 0 w 7283669"/>
              <a:gd name="csY3" fmla="*/ 6858000 h 6867889"/>
              <a:gd name="csX4" fmla="*/ 0 w 7283669"/>
              <a:gd name="csY4" fmla="*/ 0 h 686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283669" h="6867889">
                <a:moveTo>
                  <a:pt x="0" y="0"/>
                </a:moveTo>
                <a:lnTo>
                  <a:pt x="7283669" y="0"/>
                </a:lnTo>
                <a:lnTo>
                  <a:pt x="6200792" y="686788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noProof="1"/>
          </a:p>
        </p:txBody>
      </p:sp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id="{9871B459-D84C-507D-0CBA-1CE16ACA063E}"/>
              </a:ext>
            </a:extLst>
          </p:cNvPr>
          <p:cNvCxnSpPr>
            <a:cxnSpLocks/>
          </p:cNvCxnSpPr>
          <p:nvPr/>
        </p:nvCxnSpPr>
        <p:spPr>
          <a:xfrm flipH="1">
            <a:off x="-163628" y="0"/>
            <a:ext cx="891352" cy="46863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4D434766-7813-6AD9-B65E-9521D4A6B18C}"/>
              </a:ext>
            </a:extLst>
          </p:cNvPr>
          <p:cNvCxnSpPr/>
          <p:nvPr/>
        </p:nvCxnSpPr>
        <p:spPr>
          <a:xfrm flipH="1">
            <a:off x="5886450" y="0"/>
            <a:ext cx="1123950" cy="68580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4">
            <a:extLst>
              <a:ext uri="{FF2B5EF4-FFF2-40B4-BE49-F238E27FC236}">
                <a16:creationId xmlns:a16="http://schemas.microsoft.com/office/drawing/2014/main" id="{0E3FA402-DD71-E724-7A97-2C754AD2E7E7}"/>
              </a:ext>
            </a:extLst>
          </p:cNvPr>
          <p:cNvSpPr txBox="1"/>
          <p:nvPr/>
        </p:nvSpPr>
        <p:spPr>
          <a:xfrm>
            <a:off x="2197009" y="1168146"/>
            <a:ext cx="4265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TVÁŘENÍ MATERIÁLU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D6441DD9-A990-555E-1457-5A1DB4996557}"/>
              </a:ext>
            </a:extLst>
          </p:cNvPr>
          <p:cNvSpPr txBox="1"/>
          <p:nvPr/>
        </p:nvSpPr>
        <p:spPr>
          <a:xfrm>
            <a:off x="840621" y="2703829"/>
            <a:ext cx="5052634" cy="2635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400" b="1" i="1" noProof="1">
                <a:solidFill>
                  <a:schemeClr val="tx1">
                    <a:lumMod val="85000"/>
                    <a:lumOff val="1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CNC ohýbání plechů</a:t>
            </a:r>
            <a:endParaRPr lang="cs-CZ" sz="1400" i="1" noProof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6× CNC ohraňovací lis Bystronic / Safan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max. délka ohybu až 4300 mm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lisovací síla až 480 tun</a:t>
            </a:r>
          </a:p>
          <a:p>
            <a:pPr>
              <a:lnSpc>
                <a:spcPct val="150000"/>
              </a:lnSpc>
            </a:pPr>
            <a:endParaRPr lang="cs-CZ" sz="1400" i="1" noProof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1400" b="1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Další technologie</a:t>
            </a:r>
            <a:endParaRPr lang="cs-CZ" sz="1400" i="1" noProof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CNC vysekávání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tváření profilů a trubek (Digibend)</a:t>
            </a:r>
          </a:p>
        </p:txBody>
      </p:sp>
      <p:pic>
        <p:nvPicPr>
          <p:cNvPr id="16" name="Obrázok 15">
            <a:extLst>
              <a:ext uri="{FF2B5EF4-FFF2-40B4-BE49-F238E27FC236}">
                <a16:creationId xmlns:a16="http://schemas.microsoft.com/office/drawing/2014/main" id="{0C62103A-CCE1-44CD-264C-163B2E102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4" b="70660"/>
          <a:stretch>
            <a:fillRect/>
          </a:stretch>
        </p:blipFill>
        <p:spPr>
          <a:xfrm>
            <a:off x="228850" y="6142659"/>
            <a:ext cx="5778000" cy="603325"/>
          </a:xfrm>
          <a:prstGeom prst="rect">
            <a:avLst/>
          </a:prstGeom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5AED5067-FBE5-EDC7-2FE1-40ADE5A71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349" y="1245298"/>
            <a:ext cx="1133192" cy="1046024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EA1F720E-B87F-BF3F-4383-C6E77628D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9897" y="5660969"/>
            <a:ext cx="1027669" cy="350912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6EFFD7AF-7D46-0B59-FC1D-B9D402C957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8987" y="5633409"/>
            <a:ext cx="581613" cy="406032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9E492F7F-A22A-3469-2F19-BDC542018F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690" y="5607431"/>
            <a:ext cx="533868" cy="457988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13F09BD5-D664-D4DE-4304-27DCEB7CF7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5130" y="5583585"/>
            <a:ext cx="330932" cy="49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38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5DE66-853D-BDEE-6303-35D8082AE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rázok 11">
            <a:extLst>
              <a:ext uri="{FF2B5EF4-FFF2-40B4-BE49-F238E27FC236}">
                <a16:creationId xmlns:a16="http://schemas.microsoft.com/office/drawing/2014/main" id="{57680FF9-7173-15D9-7638-9B5D8D41EB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/>
        </p:blipFill>
        <p:spPr>
          <a:xfrm>
            <a:off x="6061075" y="0"/>
            <a:ext cx="6130925" cy="6858000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sp>
        <p:nvSpPr>
          <p:cNvPr id="4" name="Pravouholník 11">
            <a:extLst>
              <a:ext uri="{FF2B5EF4-FFF2-40B4-BE49-F238E27FC236}">
                <a16:creationId xmlns:a16="http://schemas.microsoft.com/office/drawing/2014/main" id="{33DEB548-5E06-FDA0-F8B4-91677B10E84A}"/>
              </a:ext>
            </a:extLst>
          </p:cNvPr>
          <p:cNvSpPr/>
          <p:nvPr/>
        </p:nvSpPr>
        <p:spPr>
          <a:xfrm>
            <a:off x="0" y="0"/>
            <a:ext cx="7283669" cy="6867889"/>
          </a:xfrm>
          <a:custGeom>
            <a:avLst/>
            <a:gdLst>
              <a:gd name="csX0" fmla="*/ 0 w 6211614"/>
              <a:gd name="csY0" fmla="*/ 0 h 6858000"/>
              <a:gd name="csX1" fmla="*/ 6211614 w 6211614"/>
              <a:gd name="csY1" fmla="*/ 0 h 6858000"/>
              <a:gd name="csX2" fmla="*/ 6211614 w 6211614"/>
              <a:gd name="csY2" fmla="*/ 6858000 h 6858000"/>
              <a:gd name="csX3" fmla="*/ 0 w 6211614"/>
              <a:gd name="csY3" fmla="*/ 6858000 h 6858000"/>
              <a:gd name="csX4" fmla="*/ 0 w 6211614"/>
              <a:gd name="csY4" fmla="*/ 0 h 6858000"/>
              <a:gd name="csX0" fmla="*/ 0 w 7283669"/>
              <a:gd name="csY0" fmla="*/ 0 h 6858000"/>
              <a:gd name="csX1" fmla="*/ 7283669 w 7283669"/>
              <a:gd name="csY1" fmla="*/ 0 h 6858000"/>
              <a:gd name="csX2" fmla="*/ 6211614 w 7283669"/>
              <a:gd name="csY2" fmla="*/ 6858000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89532"/>
              <a:gd name="csX1" fmla="*/ 7283669 w 7283669"/>
              <a:gd name="csY1" fmla="*/ 0 h 6889532"/>
              <a:gd name="csX2" fmla="*/ 6211614 w 7283669"/>
              <a:gd name="csY2" fmla="*/ 6889532 h 6889532"/>
              <a:gd name="csX3" fmla="*/ 0 w 7283669"/>
              <a:gd name="csY3" fmla="*/ 6858000 h 6889532"/>
              <a:gd name="csX4" fmla="*/ 0 w 7283669"/>
              <a:gd name="csY4" fmla="*/ 0 h 6889532"/>
              <a:gd name="csX0" fmla="*/ 0 w 7283669"/>
              <a:gd name="csY0" fmla="*/ 0 h 6858000"/>
              <a:gd name="csX1" fmla="*/ 7283669 w 7283669"/>
              <a:gd name="csY1" fmla="*/ 0 h 6858000"/>
              <a:gd name="csX2" fmla="*/ 6206203 w 7283669"/>
              <a:gd name="csY2" fmla="*/ 6857068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67889"/>
              <a:gd name="csX1" fmla="*/ 7283669 w 7283669"/>
              <a:gd name="csY1" fmla="*/ 0 h 6867889"/>
              <a:gd name="csX2" fmla="*/ 6200792 w 7283669"/>
              <a:gd name="csY2" fmla="*/ 6867889 h 6867889"/>
              <a:gd name="csX3" fmla="*/ 0 w 7283669"/>
              <a:gd name="csY3" fmla="*/ 6858000 h 6867889"/>
              <a:gd name="csX4" fmla="*/ 0 w 7283669"/>
              <a:gd name="csY4" fmla="*/ 0 h 686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283669" h="6867889">
                <a:moveTo>
                  <a:pt x="0" y="0"/>
                </a:moveTo>
                <a:lnTo>
                  <a:pt x="7283669" y="0"/>
                </a:lnTo>
                <a:lnTo>
                  <a:pt x="6200792" y="686788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noProof="1"/>
          </a:p>
        </p:txBody>
      </p:sp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id="{03C41AF1-42B2-46BA-DB8E-9642970BF8D2}"/>
              </a:ext>
            </a:extLst>
          </p:cNvPr>
          <p:cNvCxnSpPr>
            <a:cxnSpLocks/>
          </p:cNvCxnSpPr>
          <p:nvPr/>
        </p:nvCxnSpPr>
        <p:spPr>
          <a:xfrm flipH="1">
            <a:off x="-163628" y="0"/>
            <a:ext cx="891352" cy="46863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3B550EE5-C846-45FE-17FE-031296A6547B}"/>
              </a:ext>
            </a:extLst>
          </p:cNvPr>
          <p:cNvCxnSpPr/>
          <p:nvPr/>
        </p:nvCxnSpPr>
        <p:spPr>
          <a:xfrm flipH="1">
            <a:off x="5886450" y="0"/>
            <a:ext cx="1123950" cy="68580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4">
            <a:extLst>
              <a:ext uri="{FF2B5EF4-FFF2-40B4-BE49-F238E27FC236}">
                <a16:creationId xmlns:a16="http://schemas.microsoft.com/office/drawing/2014/main" id="{1E64D565-80AF-98CF-D11F-BAEAD6AFA68E}"/>
              </a:ext>
            </a:extLst>
          </p:cNvPr>
          <p:cNvSpPr txBox="1"/>
          <p:nvPr/>
        </p:nvSpPr>
        <p:spPr>
          <a:xfrm>
            <a:off x="2197009" y="1168146"/>
            <a:ext cx="4265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OBRÁBĚNÍ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ED14FE4E-98B8-337F-3C41-DCFAF17CBD6D}"/>
              </a:ext>
            </a:extLst>
          </p:cNvPr>
          <p:cNvSpPr txBox="1"/>
          <p:nvPr/>
        </p:nvSpPr>
        <p:spPr>
          <a:xfrm>
            <a:off x="833816" y="2193083"/>
            <a:ext cx="5052634" cy="2311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400" b="1" i="1" noProof="1">
                <a:solidFill>
                  <a:srgbClr val="101010"/>
                </a:solidFill>
                <a:latin typeface="Lato" panose="020F0502020204030203" pitchFamily="34" charset="0"/>
              </a:rPr>
              <a:t>CNC obrábění dílců a svařenců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dílce až 5 000 kg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horizontální vyvrtávačky WHN 110 Q, TOS WH(Q) 105 CNC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CNC frézky a soustruhy</a:t>
            </a:r>
          </a:p>
          <a:p>
            <a:pPr>
              <a:lnSpc>
                <a:spcPct val="150000"/>
              </a:lnSpc>
            </a:pPr>
            <a:endParaRPr lang="cs-CZ" sz="1400" i="1" noProof="1">
              <a:solidFill>
                <a:srgbClr val="101010"/>
              </a:solidFill>
              <a:latin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1400" b="1" i="1" noProof="1">
                <a:solidFill>
                  <a:srgbClr val="101010"/>
                </a:solidFill>
                <a:latin typeface="Lato" panose="020F0502020204030203" pitchFamily="34" charset="0"/>
              </a:rPr>
              <a:t>Další kapacity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konvenční obrábění (vrtačky, frézky, soustruhy)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A316018F-9C75-7425-73C1-A44A72936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12" b="57077"/>
          <a:stretch>
            <a:fillRect/>
          </a:stretch>
        </p:blipFill>
        <p:spPr>
          <a:xfrm>
            <a:off x="108450" y="5599289"/>
            <a:ext cx="5778000" cy="770983"/>
          </a:xfrm>
          <a:prstGeom prst="rect">
            <a:avLst/>
          </a:prstGeom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2BA653D4-0455-B687-1A47-F0E93FCAA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740" y="987311"/>
            <a:ext cx="798000" cy="1008000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984D6E47-3B46-7B9D-C49E-DFA416941C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5872" y="5248377"/>
            <a:ext cx="1027669" cy="350912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944EFDD2-3376-1AF5-2352-0F3044DD2F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3263" y="5175647"/>
            <a:ext cx="506711" cy="484680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ACD8436E-F4A9-F000-4722-2A4B7FFCE1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2947" y="5181126"/>
            <a:ext cx="448788" cy="473721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0989CDFF-EA27-B12C-99E4-06D7D6F4E5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724" y="5201452"/>
            <a:ext cx="494832" cy="42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48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97906-22BE-91B3-AA6F-F1B030801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rázok 11">
            <a:extLst>
              <a:ext uri="{FF2B5EF4-FFF2-40B4-BE49-F238E27FC236}">
                <a16:creationId xmlns:a16="http://schemas.microsoft.com/office/drawing/2014/main" id="{11567310-BFA8-4AB7-9416-183A03406A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/>
        </p:blipFill>
        <p:spPr>
          <a:xfrm>
            <a:off x="6061075" y="0"/>
            <a:ext cx="6130925" cy="6858000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sp>
        <p:nvSpPr>
          <p:cNvPr id="4" name="Pravouholník 11">
            <a:extLst>
              <a:ext uri="{FF2B5EF4-FFF2-40B4-BE49-F238E27FC236}">
                <a16:creationId xmlns:a16="http://schemas.microsoft.com/office/drawing/2014/main" id="{DD784E4F-EFFE-0F6C-A333-53F518B0A442}"/>
              </a:ext>
            </a:extLst>
          </p:cNvPr>
          <p:cNvSpPr/>
          <p:nvPr/>
        </p:nvSpPr>
        <p:spPr>
          <a:xfrm>
            <a:off x="0" y="0"/>
            <a:ext cx="7283669" cy="6867889"/>
          </a:xfrm>
          <a:custGeom>
            <a:avLst/>
            <a:gdLst>
              <a:gd name="csX0" fmla="*/ 0 w 6211614"/>
              <a:gd name="csY0" fmla="*/ 0 h 6858000"/>
              <a:gd name="csX1" fmla="*/ 6211614 w 6211614"/>
              <a:gd name="csY1" fmla="*/ 0 h 6858000"/>
              <a:gd name="csX2" fmla="*/ 6211614 w 6211614"/>
              <a:gd name="csY2" fmla="*/ 6858000 h 6858000"/>
              <a:gd name="csX3" fmla="*/ 0 w 6211614"/>
              <a:gd name="csY3" fmla="*/ 6858000 h 6858000"/>
              <a:gd name="csX4" fmla="*/ 0 w 6211614"/>
              <a:gd name="csY4" fmla="*/ 0 h 6858000"/>
              <a:gd name="csX0" fmla="*/ 0 w 7283669"/>
              <a:gd name="csY0" fmla="*/ 0 h 6858000"/>
              <a:gd name="csX1" fmla="*/ 7283669 w 7283669"/>
              <a:gd name="csY1" fmla="*/ 0 h 6858000"/>
              <a:gd name="csX2" fmla="*/ 6211614 w 7283669"/>
              <a:gd name="csY2" fmla="*/ 6858000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89532"/>
              <a:gd name="csX1" fmla="*/ 7283669 w 7283669"/>
              <a:gd name="csY1" fmla="*/ 0 h 6889532"/>
              <a:gd name="csX2" fmla="*/ 6211614 w 7283669"/>
              <a:gd name="csY2" fmla="*/ 6889532 h 6889532"/>
              <a:gd name="csX3" fmla="*/ 0 w 7283669"/>
              <a:gd name="csY3" fmla="*/ 6858000 h 6889532"/>
              <a:gd name="csX4" fmla="*/ 0 w 7283669"/>
              <a:gd name="csY4" fmla="*/ 0 h 6889532"/>
              <a:gd name="csX0" fmla="*/ 0 w 7283669"/>
              <a:gd name="csY0" fmla="*/ 0 h 6858000"/>
              <a:gd name="csX1" fmla="*/ 7283669 w 7283669"/>
              <a:gd name="csY1" fmla="*/ 0 h 6858000"/>
              <a:gd name="csX2" fmla="*/ 6206203 w 7283669"/>
              <a:gd name="csY2" fmla="*/ 6857068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67889"/>
              <a:gd name="csX1" fmla="*/ 7283669 w 7283669"/>
              <a:gd name="csY1" fmla="*/ 0 h 6867889"/>
              <a:gd name="csX2" fmla="*/ 6200792 w 7283669"/>
              <a:gd name="csY2" fmla="*/ 6867889 h 6867889"/>
              <a:gd name="csX3" fmla="*/ 0 w 7283669"/>
              <a:gd name="csY3" fmla="*/ 6858000 h 6867889"/>
              <a:gd name="csX4" fmla="*/ 0 w 7283669"/>
              <a:gd name="csY4" fmla="*/ 0 h 686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283669" h="6867889">
                <a:moveTo>
                  <a:pt x="0" y="0"/>
                </a:moveTo>
                <a:lnTo>
                  <a:pt x="7283669" y="0"/>
                </a:lnTo>
                <a:lnTo>
                  <a:pt x="6200792" y="686788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noProof="1"/>
          </a:p>
        </p:txBody>
      </p:sp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id="{05E3CA5C-1D5D-9DEB-4211-38E432DA31C8}"/>
              </a:ext>
            </a:extLst>
          </p:cNvPr>
          <p:cNvCxnSpPr>
            <a:cxnSpLocks/>
          </p:cNvCxnSpPr>
          <p:nvPr/>
        </p:nvCxnSpPr>
        <p:spPr>
          <a:xfrm flipH="1">
            <a:off x="-163628" y="0"/>
            <a:ext cx="891352" cy="46863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3BA840B6-58EE-C264-8FD5-5EE3EF2293BE}"/>
              </a:ext>
            </a:extLst>
          </p:cNvPr>
          <p:cNvCxnSpPr/>
          <p:nvPr/>
        </p:nvCxnSpPr>
        <p:spPr>
          <a:xfrm flipH="1">
            <a:off x="5886450" y="0"/>
            <a:ext cx="1123950" cy="68580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4">
            <a:extLst>
              <a:ext uri="{FF2B5EF4-FFF2-40B4-BE49-F238E27FC236}">
                <a16:creationId xmlns:a16="http://schemas.microsoft.com/office/drawing/2014/main" id="{612EB3C7-C8A8-1075-66C1-1E471580CED8}"/>
              </a:ext>
            </a:extLst>
          </p:cNvPr>
          <p:cNvSpPr txBox="1"/>
          <p:nvPr/>
        </p:nvSpPr>
        <p:spPr>
          <a:xfrm>
            <a:off x="2197009" y="1168146"/>
            <a:ext cx="4265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SVAŘOVÁNÍ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6B83400-E664-3799-EA9C-FF3C4794F7A1}"/>
              </a:ext>
            </a:extLst>
          </p:cNvPr>
          <p:cNvSpPr txBox="1"/>
          <p:nvPr/>
        </p:nvSpPr>
        <p:spPr>
          <a:xfrm>
            <a:off x="833816" y="2053040"/>
            <a:ext cx="5052634" cy="3281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400" b="1" i="1" noProof="1">
                <a:solidFill>
                  <a:srgbClr val="101010"/>
                </a:solidFill>
                <a:latin typeface="Lato" panose="020F0502020204030203" pitchFamily="34" charset="0"/>
              </a:rPr>
              <a:t>Ruční a robotické svařování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85+ kvalifikovaných svářečů (ISO 9606)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2 robotická pracoviště Panasonic + cobot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svařence až 15 m/12 t</a:t>
            </a:r>
          </a:p>
          <a:p>
            <a:pPr>
              <a:lnSpc>
                <a:spcPct val="150000"/>
              </a:lnSpc>
            </a:pPr>
            <a:endParaRPr lang="cs-CZ" sz="1400" i="1" noProof="1">
              <a:solidFill>
                <a:srgbClr val="101010"/>
              </a:solidFill>
              <a:latin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1400" b="1" i="1" noProof="1">
                <a:solidFill>
                  <a:srgbClr val="101010"/>
                </a:solidFill>
                <a:latin typeface="Lato" panose="020F0502020204030203" pitchFamily="34" charset="0"/>
              </a:rPr>
              <a:t>Technologie a kvalita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MIG/MAG/TIG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ISO 3834-2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WPS/WPQR, svářečský technolog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NDT (VT, PT, MT) + 3D kontrola pomocí rozšířené reality</a:t>
            </a: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DFA7329A-084A-338E-61F2-EA38BDA31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66" y="1065311"/>
            <a:ext cx="1368000" cy="852000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D1B58003-A0BB-9974-7F1B-8EF158119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901" y="5656742"/>
            <a:ext cx="1027669" cy="350912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8964B744-C49E-F735-178F-E019F6E991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593" y="5642426"/>
            <a:ext cx="813310" cy="379544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ADF48FDB-1F97-9C53-A6FD-6DA35F2623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8877" y="5555249"/>
            <a:ext cx="577631" cy="539583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81A1430F-F457-1AC5-9FB4-EC71B7FBFE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8148" y="5582700"/>
            <a:ext cx="506711" cy="484680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7FD9504C-D24B-6B72-9AF3-320403026F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02" b="45631"/>
          <a:stretch>
            <a:fillRect/>
          </a:stretch>
        </p:blipFill>
        <p:spPr>
          <a:xfrm>
            <a:off x="195763" y="6109978"/>
            <a:ext cx="5778000" cy="63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77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DA66C-104B-6771-01AF-F611A3EA6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rázok 11">
            <a:extLst>
              <a:ext uri="{FF2B5EF4-FFF2-40B4-BE49-F238E27FC236}">
                <a16:creationId xmlns:a16="http://schemas.microsoft.com/office/drawing/2014/main" id="{39036D1A-55EB-BAE9-9255-44926E674F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1" r="20201"/>
          <a:stretch/>
        </p:blipFill>
        <p:spPr>
          <a:xfrm>
            <a:off x="6164316" y="0"/>
            <a:ext cx="6130925" cy="6858000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sp>
        <p:nvSpPr>
          <p:cNvPr id="4" name="Pravouholník 11">
            <a:extLst>
              <a:ext uri="{FF2B5EF4-FFF2-40B4-BE49-F238E27FC236}">
                <a16:creationId xmlns:a16="http://schemas.microsoft.com/office/drawing/2014/main" id="{B19E93ED-9FB9-1E81-5C76-C65FEEF5EFC1}"/>
              </a:ext>
            </a:extLst>
          </p:cNvPr>
          <p:cNvSpPr/>
          <p:nvPr/>
        </p:nvSpPr>
        <p:spPr>
          <a:xfrm>
            <a:off x="35341" y="-9889"/>
            <a:ext cx="7283669" cy="6867889"/>
          </a:xfrm>
          <a:custGeom>
            <a:avLst/>
            <a:gdLst>
              <a:gd name="csX0" fmla="*/ 0 w 6211614"/>
              <a:gd name="csY0" fmla="*/ 0 h 6858000"/>
              <a:gd name="csX1" fmla="*/ 6211614 w 6211614"/>
              <a:gd name="csY1" fmla="*/ 0 h 6858000"/>
              <a:gd name="csX2" fmla="*/ 6211614 w 6211614"/>
              <a:gd name="csY2" fmla="*/ 6858000 h 6858000"/>
              <a:gd name="csX3" fmla="*/ 0 w 6211614"/>
              <a:gd name="csY3" fmla="*/ 6858000 h 6858000"/>
              <a:gd name="csX4" fmla="*/ 0 w 6211614"/>
              <a:gd name="csY4" fmla="*/ 0 h 6858000"/>
              <a:gd name="csX0" fmla="*/ 0 w 7283669"/>
              <a:gd name="csY0" fmla="*/ 0 h 6858000"/>
              <a:gd name="csX1" fmla="*/ 7283669 w 7283669"/>
              <a:gd name="csY1" fmla="*/ 0 h 6858000"/>
              <a:gd name="csX2" fmla="*/ 6211614 w 7283669"/>
              <a:gd name="csY2" fmla="*/ 6858000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89532"/>
              <a:gd name="csX1" fmla="*/ 7283669 w 7283669"/>
              <a:gd name="csY1" fmla="*/ 0 h 6889532"/>
              <a:gd name="csX2" fmla="*/ 6211614 w 7283669"/>
              <a:gd name="csY2" fmla="*/ 6889532 h 6889532"/>
              <a:gd name="csX3" fmla="*/ 0 w 7283669"/>
              <a:gd name="csY3" fmla="*/ 6858000 h 6889532"/>
              <a:gd name="csX4" fmla="*/ 0 w 7283669"/>
              <a:gd name="csY4" fmla="*/ 0 h 6889532"/>
              <a:gd name="csX0" fmla="*/ 0 w 7283669"/>
              <a:gd name="csY0" fmla="*/ 0 h 6858000"/>
              <a:gd name="csX1" fmla="*/ 7283669 w 7283669"/>
              <a:gd name="csY1" fmla="*/ 0 h 6858000"/>
              <a:gd name="csX2" fmla="*/ 6206203 w 7283669"/>
              <a:gd name="csY2" fmla="*/ 6857068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67889"/>
              <a:gd name="csX1" fmla="*/ 7283669 w 7283669"/>
              <a:gd name="csY1" fmla="*/ 0 h 6867889"/>
              <a:gd name="csX2" fmla="*/ 6200792 w 7283669"/>
              <a:gd name="csY2" fmla="*/ 6867889 h 6867889"/>
              <a:gd name="csX3" fmla="*/ 0 w 7283669"/>
              <a:gd name="csY3" fmla="*/ 6858000 h 6867889"/>
              <a:gd name="csX4" fmla="*/ 0 w 7283669"/>
              <a:gd name="csY4" fmla="*/ 0 h 686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283669" h="6867889">
                <a:moveTo>
                  <a:pt x="0" y="0"/>
                </a:moveTo>
                <a:lnTo>
                  <a:pt x="7283669" y="0"/>
                </a:lnTo>
                <a:lnTo>
                  <a:pt x="6200792" y="686788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noProof="1"/>
          </a:p>
        </p:txBody>
      </p:sp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id="{0D31AA6A-A4E4-EFA3-1CB4-5E260F968B10}"/>
              </a:ext>
            </a:extLst>
          </p:cNvPr>
          <p:cNvCxnSpPr>
            <a:cxnSpLocks/>
          </p:cNvCxnSpPr>
          <p:nvPr/>
        </p:nvCxnSpPr>
        <p:spPr>
          <a:xfrm flipH="1">
            <a:off x="-163628" y="0"/>
            <a:ext cx="891352" cy="46863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60E8117B-D87E-2F40-1616-C496CF770EE8}"/>
              </a:ext>
            </a:extLst>
          </p:cNvPr>
          <p:cNvCxnSpPr/>
          <p:nvPr/>
        </p:nvCxnSpPr>
        <p:spPr>
          <a:xfrm flipH="1">
            <a:off x="5886450" y="0"/>
            <a:ext cx="1123950" cy="68580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4">
            <a:extLst>
              <a:ext uri="{FF2B5EF4-FFF2-40B4-BE49-F238E27FC236}">
                <a16:creationId xmlns:a16="http://schemas.microsoft.com/office/drawing/2014/main" id="{09815F3C-B988-F205-FF08-A26E8890A528}"/>
              </a:ext>
            </a:extLst>
          </p:cNvPr>
          <p:cNvSpPr txBox="1"/>
          <p:nvPr/>
        </p:nvSpPr>
        <p:spPr>
          <a:xfrm>
            <a:off x="2197009" y="1168146"/>
            <a:ext cx="4265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POVRCHOVÉ ÚPRAVY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61789814-D71F-9EE4-CD0F-E9BEB80B9859}"/>
              </a:ext>
            </a:extLst>
          </p:cNvPr>
          <p:cNvSpPr txBox="1"/>
          <p:nvPr/>
        </p:nvSpPr>
        <p:spPr>
          <a:xfrm>
            <a:off x="840621" y="2703829"/>
            <a:ext cx="5052634" cy="1988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400" b="1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Povrchová úprava dílů</a:t>
            </a:r>
            <a:endParaRPr lang="cs-CZ" sz="1400" i="1" noProof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tryskání Sa 2,5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práškové lakování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mokré lakování (až 10 000 mm/7 500 kg)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zinkování (galvanické/žárové)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KTL lakování</a:t>
            </a: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610DD357-9372-2355-AEFD-A948C9A81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803" y="1210310"/>
            <a:ext cx="839937" cy="1116000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01E3E0C4-3B01-0678-8C84-5EB0A6FB6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5550" y="5323467"/>
            <a:ext cx="577631" cy="539583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F79606CF-8D3A-A7B8-1308-E8048F3BF3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19" b="32886"/>
          <a:stretch>
            <a:fillRect/>
          </a:stretch>
        </p:blipFill>
        <p:spPr>
          <a:xfrm>
            <a:off x="162445" y="5850655"/>
            <a:ext cx="5778000" cy="629562"/>
          </a:xfrm>
          <a:prstGeom prst="rect">
            <a:avLst/>
          </a:prstGeom>
        </p:spPr>
      </p:pic>
      <p:pic>
        <p:nvPicPr>
          <p:cNvPr id="16" name="Obrázok 15">
            <a:extLst>
              <a:ext uri="{FF2B5EF4-FFF2-40B4-BE49-F238E27FC236}">
                <a16:creationId xmlns:a16="http://schemas.microsoft.com/office/drawing/2014/main" id="{FF645B5B-0218-DE29-8675-97B1A21862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8059" y="5334774"/>
            <a:ext cx="514137" cy="552113"/>
          </a:xfrm>
          <a:prstGeom prst="rect">
            <a:avLst/>
          </a:prstGeom>
        </p:spPr>
      </p:pic>
      <p:pic>
        <p:nvPicPr>
          <p:cNvPr id="17" name="Obrázok 16">
            <a:extLst>
              <a:ext uri="{FF2B5EF4-FFF2-40B4-BE49-F238E27FC236}">
                <a16:creationId xmlns:a16="http://schemas.microsoft.com/office/drawing/2014/main" id="{BC41F670-5067-A917-A770-BF1BF8C94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725" y="5241987"/>
            <a:ext cx="539892" cy="608668"/>
          </a:xfrm>
          <a:prstGeom prst="rect">
            <a:avLst/>
          </a:prstGeom>
        </p:spPr>
      </p:pic>
      <p:pic>
        <p:nvPicPr>
          <p:cNvPr id="18" name="Obrázok 17">
            <a:extLst>
              <a:ext uri="{FF2B5EF4-FFF2-40B4-BE49-F238E27FC236}">
                <a16:creationId xmlns:a16="http://schemas.microsoft.com/office/drawing/2014/main" id="{C18B1A42-F494-0900-C946-9CE166F7A1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6040" y="5332974"/>
            <a:ext cx="539892" cy="53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40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0D27E-B513-E6F9-D016-6FA04792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rázok 11">
            <a:extLst>
              <a:ext uri="{FF2B5EF4-FFF2-40B4-BE49-F238E27FC236}">
                <a16:creationId xmlns:a16="http://schemas.microsoft.com/office/drawing/2014/main" id="{55E702D5-D0E6-E920-D638-589433433C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/>
        </p:blipFill>
        <p:spPr>
          <a:xfrm>
            <a:off x="6061075" y="0"/>
            <a:ext cx="6130925" cy="6858000"/>
          </a:xfrm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sp>
        <p:nvSpPr>
          <p:cNvPr id="4" name="Pravouholník 11">
            <a:extLst>
              <a:ext uri="{FF2B5EF4-FFF2-40B4-BE49-F238E27FC236}">
                <a16:creationId xmlns:a16="http://schemas.microsoft.com/office/drawing/2014/main" id="{A422A452-2DDB-3403-C32B-C40376786CA2}"/>
              </a:ext>
            </a:extLst>
          </p:cNvPr>
          <p:cNvSpPr/>
          <p:nvPr/>
        </p:nvSpPr>
        <p:spPr>
          <a:xfrm>
            <a:off x="0" y="0"/>
            <a:ext cx="7283669" cy="6867889"/>
          </a:xfrm>
          <a:custGeom>
            <a:avLst/>
            <a:gdLst>
              <a:gd name="csX0" fmla="*/ 0 w 6211614"/>
              <a:gd name="csY0" fmla="*/ 0 h 6858000"/>
              <a:gd name="csX1" fmla="*/ 6211614 w 6211614"/>
              <a:gd name="csY1" fmla="*/ 0 h 6858000"/>
              <a:gd name="csX2" fmla="*/ 6211614 w 6211614"/>
              <a:gd name="csY2" fmla="*/ 6858000 h 6858000"/>
              <a:gd name="csX3" fmla="*/ 0 w 6211614"/>
              <a:gd name="csY3" fmla="*/ 6858000 h 6858000"/>
              <a:gd name="csX4" fmla="*/ 0 w 6211614"/>
              <a:gd name="csY4" fmla="*/ 0 h 6858000"/>
              <a:gd name="csX0" fmla="*/ 0 w 7283669"/>
              <a:gd name="csY0" fmla="*/ 0 h 6858000"/>
              <a:gd name="csX1" fmla="*/ 7283669 w 7283669"/>
              <a:gd name="csY1" fmla="*/ 0 h 6858000"/>
              <a:gd name="csX2" fmla="*/ 6211614 w 7283669"/>
              <a:gd name="csY2" fmla="*/ 6858000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89532"/>
              <a:gd name="csX1" fmla="*/ 7283669 w 7283669"/>
              <a:gd name="csY1" fmla="*/ 0 h 6889532"/>
              <a:gd name="csX2" fmla="*/ 6211614 w 7283669"/>
              <a:gd name="csY2" fmla="*/ 6889532 h 6889532"/>
              <a:gd name="csX3" fmla="*/ 0 w 7283669"/>
              <a:gd name="csY3" fmla="*/ 6858000 h 6889532"/>
              <a:gd name="csX4" fmla="*/ 0 w 7283669"/>
              <a:gd name="csY4" fmla="*/ 0 h 6889532"/>
              <a:gd name="csX0" fmla="*/ 0 w 7283669"/>
              <a:gd name="csY0" fmla="*/ 0 h 6858000"/>
              <a:gd name="csX1" fmla="*/ 7283669 w 7283669"/>
              <a:gd name="csY1" fmla="*/ 0 h 6858000"/>
              <a:gd name="csX2" fmla="*/ 6206203 w 7283669"/>
              <a:gd name="csY2" fmla="*/ 6857068 h 6858000"/>
              <a:gd name="csX3" fmla="*/ 0 w 7283669"/>
              <a:gd name="csY3" fmla="*/ 6858000 h 6858000"/>
              <a:gd name="csX4" fmla="*/ 0 w 7283669"/>
              <a:gd name="csY4" fmla="*/ 0 h 6858000"/>
              <a:gd name="csX0" fmla="*/ 0 w 7283669"/>
              <a:gd name="csY0" fmla="*/ 0 h 6867889"/>
              <a:gd name="csX1" fmla="*/ 7283669 w 7283669"/>
              <a:gd name="csY1" fmla="*/ 0 h 6867889"/>
              <a:gd name="csX2" fmla="*/ 6200792 w 7283669"/>
              <a:gd name="csY2" fmla="*/ 6867889 h 6867889"/>
              <a:gd name="csX3" fmla="*/ 0 w 7283669"/>
              <a:gd name="csY3" fmla="*/ 6858000 h 6867889"/>
              <a:gd name="csX4" fmla="*/ 0 w 7283669"/>
              <a:gd name="csY4" fmla="*/ 0 h 6867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283669" h="6867889">
                <a:moveTo>
                  <a:pt x="0" y="0"/>
                </a:moveTo>
                <a:lnTo>
                  <a:pt x="7283669" y="0"/>
                </a:lnTo>
                <a:lnTo>
                  <a:pt x="6200792" y="6867889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noProof="1"/>
          </a:p>
        </p:txBody>
      </p:sp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id="{5F813DEF-4D16-EE5B-871C-CA54D44C0F49}"/>
              </a:ext>
            </a:extLst>
          </p:cNvPr>
          <p:cNvCxnSpPr>
            <a:cxnSpLocks/>
          </p:cNvCxnSpPr>
          <p:nvPr/>
        </p:nvCxnSpPr>
        <p:spPr>
          <a:xfrm flipH="1">
            <a:off x="-163628" y="0"/>
            <a:ext cx="891352" cy="46863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0DE198AE-C302-8319-9400-49E91C8DC36B}"/>
              </a:ext>
            </a:extLst>
          </p:cNvPr>
          <p:cNvCxnSpPr/>
          <p:nvPr/>
        </p:nvCxnSpPr>
        <p:spPr>
          <a:xfrm flipH="1">
            <a:off x="5886450" y="-101601"/>
            <a:ext cx="1123950" cy="685800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4">
            <a:extLst>
              <a:ext uri="{FF2B5EF4-FFF2-40B4-BE49-F238E27FC236}">
                <a16:creationId xmlns:a16="http://schemas.microsoft.com/office/drawing/2014/main" id="{6D67DCF0-A3B4-6D53-DCF6-0C5908DFC204}"/>
              </a:ext>
            </a:extLst>
          </p:cNvPr>
          <p:cNvSpPr txBox="1"/>
          <p:nvPr/>
        </p:nvSpPr>
        <p:spPr>
          <a:xfrm>
            <a:off x="2197009" y="1168146"/>
            <a:ext cx="4265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MONTÁŽ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7814EFD6-555E-4081-9975-86D027E36555}"/>
              </a:ext>
            </a:extLst>
          </p:cNvPr>
          <p:cNvSpPr txBox="1"/>
          <p:nvPr/>
        </p:nvSpPr>
        <p:spPr>
          <a:xfrm>
            <a:off x="833816" y="2085277"/>
            <a:ext cx="5052634" cy="2635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400" b="1" i="1" noProof="1">
                <a:solidFill>
                  <a:srgbClr val="101010"/>
                </a:solidFill>
                <a:latin typeface="Lato" panose="020F0502020204030203" pitchFamily="34" charset="0"/>
              </a:rPr>
              <a:t>Montáž a integrace celků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sestavy až 10 tun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kompletní integrace: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mechanických částí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hydraulických systémů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pneumatických prvků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elektroinstalace a elektro komponent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i="1" noProof="1">
                <a:solidFill>
                  <a:srgbClr val="101010"/>
                </a:solidFill>
                <a:latin typeface="Lato" panose="020F0502020204030203" pitchFamily="34" charset="0"/>
              </a:rPr>
              <a:t>montáž dle technické dokumentace</a:t>
            </a: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49E44265-AF9D-C006-02B1-B68E8388F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366" y="969311"/>
            <a:ext cx="1044000" cy="1044000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B5D0C515-A610-EEBE-F84D-841FD2B86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887" y="5336665"/>
            <a:ext cx="1027669" cy="350912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79803646-659E-66FC-CB87-C0CB63741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853" y="5268248"/>
            <a:ext cx="543665" cy="487745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A92FB37B-DC0B-5677-0D9B-AB848AF476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3691" y="5240755"/>
            <a:ext cx="577631" cy="539583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E7CD2B8B-CEFD-96EF-DD6E-1F29BB75B4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24" y="5268248"/>
            <a:ext cx="499712" cy="518654"/>
          </a:xfrm>
          <a:prstGeom prst="rect">
            <a:avLst/>
          </a:prstGeom>
        </p:spPr>
      </p:pic>
      <p:pic>
        <p:nvPicPr>
          <p:cNvPr id="17" name="Obrázok 16">
            <a:extLst>
              <a:ext uri="{FF2B5EF4-FFF2-40B4-BE49-F238E27FC236}">
                <a16:creationId xmlns:a16="http://schemas.microsoft.com/office/drawing/2014/main" id="{FC05452F-684D-39FC-9C0B-60D93E72B6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34" b="20498"/>
          <a:stretch>
            <a:fillRect/>
          </a:stretch>
        </p:blipFill>
        <p:spPr>
          <a:xfrm>
            <a:off x="0" y="5792752"/>
            <a:ext cx="5778000" cy="64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85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626FA-C934-BC66-AD3D-518B38CEC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rázok 3">
            <a:extLst>
              <a:ext uri="{FF2B5EF4-FFF2-40B4-BE49-F238E27FC236}">
                <a16:creationId xmlns:a16="http://schemas.microsoft.com/office/drawing/2014/main" id="{075318A9-2334-0FEE-C059-E83C320412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>
          <a:prstGeom prst="rect">
            <a:avLst/>
          </a:prstGeom>
          <a:pattFill prst="ltUpDiag">
            <a:fgClr>
              <a:srgbClr val="00AEEF"/>
            </a:fgClr>
            <a:bgClr>
              <a:srgbClr val="FFFFFF"/>
            </a:bgClr>
          </a:pattFill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764AE07C-A411-F995-3624-19DDC3FC0A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72" b="6372"/>
          <a:stretch/>
        </p:blipFill>
        <p:spPr>
          <a:xfrm>
            <a:off x="4470346" y="5726900"/>
            <a:ext cx="3251308" cy="972157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4A0CD10D-82E5-6B76-1AD1-BEE303B4EC46}"/>
              </a:ext>
            </a:extLst>
          </p:cNvPr>
          <p:cNvSpPr txBox="1"/>
          <p:nvPr/>
        </p:nvSpPr>
        <p:spPr>
          <a:xfrm>
            <a:off x="216621" y="1432290"/>
            <a:ext cx="10454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noProof="1">
                <a:solidFill>
                  <a:schemeClr val="bg1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Děkujeme </a:t>
            </a:r>
          </a:p>
          <a:p>
            <a:r>
              <a:rPr lang="cs-CZ" sz="3200" b="1" noProof="1">
                <a:solidFill>
                  <a:schemeClr val="bg1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za pozornost.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A16712A3-D780-5C4C-022E-1901BF14D4B3}"/>
              </a:ext>
            </a:extLst>
          </p:cNvPr>
          <p:cNvSpPr txBox="1"/>
          <p:nvPr/>
        </p:nvSpPr>
        <p:spPr>
          <a:xfrm>
            <a:off x="658742" y="2888622"/>
            <a:ext cx="3131598" cy="1549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 noProof="1">
                <a:solidFill>
                  <a:schemeClr val="bg1"/>
                </a:solidFill>
                <a:latin typeface="Montserrat" pitchFamily="2" charset="0"/>
                <a:ea typeface="Lato" panose="020F0502020204030203" pitchFamily="34" charset="0"/>
                <a:cs typeface="Lato" panose="020F0502020204030203" pitchFamily="34" charset="0"/>
              </a:rPr>
              <a:t>Opavská 569, 742 45 Fulnek, Česká republika </a:t>
            </a:r>
          </a:p>
          <a:p>
            <a:pPr>
              <a:lnSpc>
                <a:spcPct val="200000"/>
              </a:lnSpc>
            </a:pPr>
            <a:r>
              <a:rPr lang="cs-CZ" sz="1600" noProof="1">
                <a:solidFill>
                  <a:schemeClr val="bg1"/>
                </a:solidFill>
                <a:latin typeface="Montserrat" pitchFamily="2" charset="0"/>
                <a:ea typeface="Lato" panose="020F0502020204030203" pitchFamily="34" charset="0"/>
                <a:cs typeface="Lato" panose="020F0502020204030203" pitchFamily="34" charset="0"/>
              </a:rPr>
              <a:t>vvm-ipso@vvm-ipso.cz </a:t>
            </a:r>
          </a:p>
          <a:p>
            <a:pPr>
              <a:lnSpc>
                <a:spcPct val="200000"/>
              </a:lnSpc>
            </a:pPr>
            <a:r>
              <a:rPr lang="cs-CZ" sz="1600" noProof="1">
                <a:solidFill>
                  <a:schemeClr val="bg1"/>
                </a:solidFill>
                <a:latin typeface="Montserrat" pitchFamily="2" charset="0"/>
                <a:ea typeface="Lato" panose="020F0502020204030203" pitchFamily="34" charset="0"/>
                <a:cs typeface="Lato" panose="020F0502020204030203" pitchFamily="34" charset="0"/>
              </a:rPr>
              <a:t>+420 556 787 500</a:t>
            </a:r>
          </a:p>
        </p:txBody>
      </p:sp>
      <p:pic>
        <p:nvPicPr>
          <p:cNvPr id="10" name="Grafický objekt 9" descr="Prijímač výplň plnou farbou">
            <a:extLst>
              <a:ext uri="{FF2B5EF4-FFF2-40B4-BE49-F238E27FC236}">
                <a16:creationId xmlns:a16="http://schemas.microsoft.com/office/drawing/2014/main" id="{2256DB35-4766-FBA3-E134-B2C4E421EF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4975" y="4046268"/>
            <a:ext cx="246849" cy="246849"/>
          </a:xfrm>
          <a:prstGeom prst="rect">
            <a:avLst/>
          </a:prstGeom>
        </p:spPr>
      </p:pic>
      <p:pic>
        <p:nvPicPr>
          <p:cNvPr id="12" name="Grafický objekt 11" descr="Obálka výplň plnou farbou">
            <a:extLst>
              <a:ext uri="{FF2B5EF4-FFF2-40B4-BE49-F238E27FC236}">
                <a16:creationId xmlns:a16="http://schemas.microsoft.com/office/drawing/2014/main" id="{BC510B35-791A-0EB5-1C83-4EB7C8B65E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7003" y="3567220"/>
            <a:ext cx="246849" cy="246849"/>
          </a:xfrm>
          <a:prstGeom prst="rect">
            <a:avLst/>
          </a:prstGeom>
        </p:spPr>
      </p:pic>
      <p:pic>
        <p:nvPicPr>
          <p:cNvPr id="14" name="Grafický objekt 13" descr="Značka výplň plnou farbou">
            <a:extLst>
              <a:ext uri="{FF2B5EF4-FFF2-40B4-BE49-F238E27FC236}">
                <a16:creationId xmlns:a16="http://schemas.microsoft.com/office/drawing/2014/main" id="{00A2907B-C56A-93D8-5548-77475AD415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8556" y="3007985"/>
            <a:ext cx="282795" cy="282795"/>
          </a:xfrm>
          <a:prstGeom prst="rect">
            <a:avLst/>
          </a:prstGeom>
        </p:spPr>
      </p:pic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DB9C60BA-7ADB-97CA-4D65-B34ED9DD8643}"/>
              </a:ext>
            </a:extLst>
          </p:cNvPr>
          <p:cNvCxnSpPr>
            <a:cxnSpLocks/>
          </p:cNvCxnSpPr>
          <p:nvPr/>
        </p:nvCxnSpPr>
        <p:spPr>
          <a:xfrm>
            <a:off x="0" y="2741765"/>
            <a:ext cx="2362200" cy="0"/>
          </a:xfrm>
          <a:prstGeom prst="line">
            <a:avLst/>
          </a:prstGeom>
          <a:ln w="28575">
            <a:solidFill>
              <a:srgbClr val="F794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ok 5">
            <a:extLst>
              <a:ext uri="{FF2B5EF4-FFF2-40B4-BE49-F238E27FC236}">
                <a16:creationId xmlns:a16="http://schemas.microsoft.com/office/drawing/2014/main" id="{05D85408-E4C8-22F5-E2CE-424C491EA4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5" t="40414" r="28049" b="40529"/>
          <a:stretch>
            <a:fillRect/>
          </a:stretch>
        </p:blipFill>
        <p:spPr>
          <a:xfrm>
            <a:off x="389953" y="4630381"/>
            <a:ext cx="2518349" cy="154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03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VM-IPSO">
      <a:dk1>
        <a:srgbClr val="1E1C23"/>
      </a:dk1>
      <a:lt1>
        <a:srgbClr val="FFFFFF"/>
      </a:lt1>
      <a:dk2>
        <a:srgbClr val="00AEEF"/>
      </a:dk2>
      <a:lt2>
        <a:srgbClr val="F79332"/>
      </a:lt2>
      <a:accent1>
        <a:srgbClr val="00AEEF"/>
      </a:accent1>
      <a:accent2>
        <a:srgbClr val="F79332"/>
      </a:accent2>
      <a:accent3>
        <a:srgbClr val="1E1C23"/>
      </a:accent3>
      <a:accent4>
        <a:srgbClr val="F79332"/>
      </a:accent4>
      <a:accent5>
        <a:srgbClr val="00AEEF"/>
      </a:accent5>
      <a:accent6>
        <a:srgbClr val="70AD47"/>
      </a:accent6>
      <a:hlink>
        <a:srgbClr val="0563C1"/>
      </a:hlink>
      <a:folHlink>
        <a:srgbClr val="FF8D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53D3D"/>
        </a:solidFill>
        <a:ln w="28575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FFC60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482</Words>
  <Application>Microsoft Macintosh PowerPoint</Application>
  <PresentationFormat>Širokoúhlá obrazovka</PresentationFormat>
  <Paragraphs>128</Paragraphs>
  <Slides>13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Lato</vt:lpstr>
      <vt:lpstr>Montserrat</vt:lpstr>
      <vt:lpstr>Open Sans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a77325</dc:creator>
  <cp:lastModifiedBy>Jakub Lazecký</cp:lastModifiedBy>
  <cp:revision>9</cp:revision>
  <dcterms:created xsi:type="dcterms:W3CDTF">2019-11-18T05:02:29Z</dcterms:created>
  <dcterms:modified xsi:type="dcterms:W3CDTF">2026-09-29T10:18:12Z</dcterms:modified>
</cp:coreProperties>
</file>